
<file path=[Content_Types].xml><?xml version="1.0" encoding="utf-8"?>
<Types xmlns="http://schemas.openxmlformats.org/package/2006/content-types">
  <Default Extension="mp3" ContentType="audio/mpeg"/>
  <Default Extension="png" ContentType="image/png"/>
  <Default Extension="emf" ContentType="image/x-emf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8"/>
  </p:notesMasterIdLst>
  <p:sldIdLst>
    <p:sldId id="297" r:id="rId2"/>
    <p:sldId id="257" r:id="rId3"/>
    <p:sldId id="309" r:id="rId4"/>
    <p:sldId id="303" r:id="rId5"/>
    <p:sldId id="260" r:id="rId6"/>
    <p:sldId id="301" r:id="rId7"/>
    <p:sldId id="307" r:id="rId8"/>
    <p:sldId id="300" r:id="rId9"/>
    <p:sldId id="270" r:id="rId10"/>
    <p:sldId id="308" r:id="rId11"/>
    <p:sldId id="310" r:id="rId12"/>
    <p:sldId id="282" r:id="rId13"/>
    <p:sldId id="311" r:id="rId14"/>
    <p:sldId id="312" r:id="rId15"/>
    <p:sldId id="296" r:id="rId16"/>
    <p:sldId id="313" r:id="rId17"/>
  </p:sldIdLst>
  <p:sldSz cx="12192000" cy="6858000"/>
  <p:notesSz cx="6858000" cy="9144000"/>
  <p:custDataLst>
    <p:tags r:id="rId19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5A7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504" autoAdjust="0"/>
    <p:restoredTop sz="96370" autoAdjust="0"/>
  </p:normalViewPr>
  <p:slideViewPr>
    <p:cSldViewPr snapToGrid="0">
      <p:cViewPr varScale="1">
        <p:scale>
          <a:sx n="82" d="100"/>
          <a:sy n="82" d="100"/>
        </p:scale>
        <p:origin x="192" y="6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70" d="100"/>
        <a:sy n="7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tags" Target="tags/tag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2.png>
</file>

<file path=ppt/media/image3.jpg>
</file>

<file path=ppt/media/image4.jpg>
</file>

<file path=ppt/media/image5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7D86F29-FF8B-455D-B887-0DFB32A02233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0CB6F29-75B2-4A9F-BE8A-0BAB17E5B8F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1107748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702358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738877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2441616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55673773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2050649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3328218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4270204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791531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1547151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017803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669267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1712529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5176785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12833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0CB6F29-75B2-4A9F-BE8A-0BAB17E5B8F5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7482821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" name="直接连接符 9">
            <a:extLst>
              <a:ext uri="{FF2B5EF4-FFF2-40B4-BE49-F238E27FC236}">
                <a16:creationId xmlns:a16="http://schemas.microsoft.com/office/drawing/2014/main" id="{E0BF5D87-CF33-4C97-B1EA-B9F362986EF2}"/>
              </a:ext>
            </a:extLst>
          </p:cNvPr>
          <p:cNvCxnSpPr/>
          <p:nvPr userDrawn="1"/>
        </p:nvCxnSpPr>
        <p:spPr>
          <a:xfrm>
            <a:off x="614724" y="1134733"/>
            <a:ext cx="3240000" cy="0"/>
          </a:xfrm>
          <a:prstGeom prst="line">
            <a:avLst/>
          </a:prstGeom>
          <a:ln w="38100">
            <a:solidFill>
              <a:schemeClr val="accent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hemical_290723">
            <a:extLst>
              <a:ext uri="{FF2B5EF4-FFF2-40B4-BE49-F238E27FC236}">
                <a16:creationId xmlns:a16="http://schemas.microsoft.com/office/drawing/2014/main" id="{C343778E-5A59-411F-8D9A-CB843FC60DBF}"/>
              </a:ext>
            </a:extLst>
          </p:cNvPr>
          <p:cNvSpPr>
            <a:spLocks noChangeAspect="1"/>
          </p:cNvSpPr>
          <p:nvPr userDrawn="1"/>
        </p:nvSpPr>
        <p:spPr bwMode="auto">
          <a:xfrm>
            <a:off x="614724" y="414974"/>
            <a:ext cx="600678" cy="609685"/>
          </a:xfrm>
          <a:custGeom>
            <a:avLst/>
            <a:gdLst>
              <a:gd name="connsiteX0" fmla="*/ 349546 w 597759"/>
              <a:gd name="connsiteY0" fmla="*/ 363906 h 606722"/>
              <a:gd name="connsiteX1" fmla="*/ 362212 w 597759"/>
              <a:gd name="connsiteY1" fmla="*/ 376527 h 606722"/>
              <a:gd name="connsiteX2" fmla="*/ 362212 w 597759"/>
              <a:gd name="connsiteY2" fmla="*/ 477668 h 606722"/>
              <a:gd name="connsiteX3" fmla="*/ 349546 w 597759"/>
              <a:gd name="connsiteY3" fmla="*/ 490289 h 606722"/>
              <a:gd name="connsiteX4" fmla="*/ 336879 w 597759"/>
              <a:gd name="connsiteY4" fmla="*/ 477668 h 606722"/>
              <a:gd name="connsiteX5" fmla="*/ 336879 w 597759"/>
              <a:gd name="connsiteY5" fmla="*/ 376527 h 606722"/>
              <a:gd name="connsiteX6" fmla="*/ 349546 w 597759"/>
              <a:gd name="connsiteY6" fmla="*/ 363906 h 606722"/>
              <a:gd name="connsiteX7" fmla="*/ 154884 w 597759"/>
              <a:gd name="connsiteY7" fmla="*/ 309649 h 606722"/>
              <a:gd name="connsiteX8" fmla="*/ 164489 w 597759"/>
              <a:gd name="connsiteY8" fmla="*/ 310938 h 606722"/>
              <a:gd name="connsiteX9" fmla="*/ 252284 w 597759"/>
              <a:gd name="connsiteY9" fmla="*/ 361421 h 606722"/>
              <a:gd name="connsiteX10" fmla="*/ 256915 w 597759"/>
              <a:gd name="connsiteY10" fmla="*/ 378752 h 606722"/>
              <a:gd name="connsiteX11" fmla="*/ 239551 w 597759"/>
              <a:gd name="connsiteY11" fmla="*/ 383374 h 606722"/>
              <a:gd name="connsiteX12" fmla="*/ 151845 w 597759"/>
              <a:gd name="connsiteY12" fmla="*/ 332802 h 606722"/>
              <a:gd name="connsiteX13" fmla="*/ 147215 w 597759"/>
              <a:gd name="connsiteY13" fmla="*/ 315560 h 606722"/>
              <a:gd name="connsiteX14" fmla="*/ 154884 w 597759"/>
              <a:gd name="connsiteY14" fmla="*/ 309649 h 606722"/>
              <a:gd name="connsiteX15" fmla="*/ 442000 w 597759"/>
              <a:gd name="connsiteY15" fmla="*/ 276744 h 606722"/>
              <a:gd name="connsiteX16" fmla="*/ 311518 w 597759"/>
              <a:gd name="connsiteY16" fmla="*/ 351929 h 606722"/>
              <a:gd name="connsiteX17" fmla="*/ 311518 w 597759"/>
              <a:gd name="connsiteY17" fmla="*/ 502299 h 606722"/>
              <a:gd name="connsiteX18" fmla="*/ 442000 w 597759"/>
              <a:gd name="connsiteY18" fmla="*/ 577483 h 606722"/>
              <a:gd name="connsiteX19" fmla="*/ 572482 w 597759"/>
              <a:gd name="connsiteY19" fmla="*/ 502299 h 606722"/>
              <a:gd name="connsiteX20" fmla="*/ 572482 w 597759"/>
              <a:gd name="connsiteY20" fmla="*/ 351929 h 606722"/>
              <a:gd name="connsiteX21" fmla="*/ 155759 w 597759"/>
              <a:gd name="connsiteY21" fmla="*/ 276744 h 606722"/>
              <a:gd name="connsiteX22" fmla="*/ 25366 w 597759"/>
              <a:gd name="connsiteY22" fmla="*/ 351929 h 606722"/>
              <a:gd name="connsiteX23" fmla="*/ 25366 w 597759"/>
              <a:gd name="connsiteY23" fmla="*/ 502299 h 606722"/>
              <a:gd name="connsiteX24" fmla="*/ 155759 w 597759"/>
              <a:gd name="connsiteY24" fmla="*/ 577483 h 606722"/>
              <a:gd name="connsiteX25" fmla="*/ 286241 w 597759"/>
              <a:gd name="connsiteY25" fmla="*/ 502299 h 606722"/>
              <a:gd name="connsiteX26" fmla="*/ 286241 w 597759"/>
              <a:gd name="connsiteY26" fmla="*/ 351929 h 606722"/>
              <a:gd name="connsiteX27" fmla="*/ 299770 w 597759"/>
              <a:gd name="connsiteY27" fmla="*/ 62121 h 606722"/>
              <a:gd name="connsiteX28" fmla="*/ 307512 w 597759"/>
              <a:gd name="connsiteY28" fmla="*/ 67998 h 606722"/>
              <a:gd name="connsiteX29" fmla="*/ 302795 w 597759"/>
              <a:gd name="connsiteY29" fmla="*/ 85329 h 606722"/>
              <a:gd name="connsiteX30" fmla="*/ 215142 w 597759"/>
              <a:gd name="connsiteY30" fmla="*/ 135901 h 606722"/>
              <a:gd name="connsiteX31" fmla="*/ 197879 w 597759"/>
              <a:gd name="connsiteY31" fmla="*/ 131190 h 606722"/>
              <a:gd name="connsiteX32" fmla="*/ 202506 w 597759"/>
              <a:gd name="connsiteY32" fmla="*/ 113948 h 606722"/>
              <a:gd name="connsiteX33" fmla="*/ 290159 w 597759"/>
              <a:gd name="connsiteY33" fmla="*/ 63376 h 606722"/>
              <a:gd name="connsiteX34" fmla="*/ 299770 w 597759"/>
              <a:gd name="connsiteY34" fmla="*/ 62121 h 606722"/>
              <a:gd name="connsiteX35" fmla="*/ 298880 w 597759"/>
              <a:gd name="connsiteY35" fmla="*/ 29150 h 606722"/>
              <a:gd name="connsiteX36" fmla="*/ 168398 w 597759"/>
              <a:gd name="connsiteY36" fmla="*/ 104423 h 606722"/>
              <a:gd name="connsiteX37" fmla="*/ 168398 w 597759"/>
              <a:gd name="connsiteY37" fmla="*/ 254793 h 606722"/>
              <a:gd name="connsiteX38" fmla="*/ 298880 w 597759"/>
              <a:gd name="connsiteY38" fmla="*/ 329978 h 606722"/>
              <a:gd name="connsiteX39" fmla="*/ 429361 w 597759"/>
              <a:gd name="connsiteY39" fmla="*/ 254793 h 606722"/>
              <a:gd name="connsiteX40" fmla="*/ 429361 w 597759"/>
              <a:gd name="connsiteY40" fmla="*/ 104423 h 606722"/>
              <a:gd name="connsiteX41" fmla="*/ 298880 w 597759"/>
              <a:gd name="connsiteY41" fmla="*/ 0 h 606722"/>
              <a:gd name="connsiteX42" fmla="*/ 454639 w 597759"/>
              <a:gd name="connsiteY42" fmla="*/ 89760 h 606722"/>
              <a:gd name="connsiteX43" fmla="*/ 454639 w 597759"/>
              <a:gd name="connsiteY43" fmla="*/ 254793 h 606722"/>
              <a:gd name="connsiteX44" fmla="*/ 597759 w 597759"/>
              <a:gd name="connsiteY44" fmla="*/ 337265 h 606722"/>
              <a:gd name="connsiteX45" fmla="*/ 597759 w 597759"/>
              <a:gd name="connsiteY45" fmla="*/ 516873 h 606722"/>
              <a:gd name="connsiteX46" fmla="*/ 442000 w 597759"/>
              <a:gd name="connsiteY46" fmla="*/ 606722 h 606722"/>
              <a:gd name="connsiteX47" fmla="*/ 298880 w 597759"/>
              <a:gd name="connsiteY47" fmla="*/ 524161 h 606722"/>
              <a:gd name="connsiteX48" fmla="*/ 155759 w 597759"/>
              <a:gd name="connsiteY48" fmla="*/ 606722 h 606722"/>
              <a:gd name="connsiteX49" fmla="*/ 0 w 597759"/>
              <a:gd name="connsiteY49" fmla="*/ 516873 h 606722"/>
              <a:gd name="connsiteX50" fmla="*/ 0 w 597759"/>
              <a:gd name="connsiteY50" fmla="*/ 337265 h 606722"/>
              <a:gd name="connsiteX51" fmla="*/ 143120 w 597759"/>
              <a:gd name="connsiteY51" fmla="*/ 254793 h 606722"/>
              <a:gd name="connsiteX52" fmla="*/ 143120 w 597759"/>
              <a:gd name="connsiteY52" fmla="*/ 8976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597759" h="606722">
                <a:moveTo>
                  <a:pt x="349546" y="363906"/>
                </a:moveTo>
                <a:cubicBezTo>
                  <a:pt x="356593" y="363906"/>
                  <a:pt x="362212" y="369505"/>
                  <a:pt x="362212" y="376527"/>
                </a:cubicBezTo>
                <a:lnTo>
                  <a:pt x="362212" y="477668"/>
                </a:lnTo>
                <a:cubicBezTo>
                  <a:pt x="362212" y="484601"/>
                  <a:pt x="356593" y="490289"/>
                  <a:pt x="349546" y="490289"/>
                </a:cubicBezTo>
                <a:cubicBezTo>
                  <a:pt x="342588" y="490289"/>
                  <a:pt x="336879" y="484601"/>
                  <a:pt x="336879" y="477668"/>
                </a:cubicBezTo>
                <a:lnTo>
                  <a:pt x="336879" y="376527"/>
                </a:lnTo>
                <a:cubicBezTo>
                  <a:pt x="336879" y="369505"/>
                  <a:pt x="342588" y="363906"/>
                  <a:pt x="349546" y="363906"/>
                </a:cubicBezTo>
                <a:close/>
                <a:moveTo>
                  <a:pt x="154884" y="309649"/>
                </a:moveTo>
                <a:cubicBezTo>
                  <a:pt x="158011" y="308805"/>
                  <a:pt x="161462" y="309161"/>
                  <a:pt x="164489" y="310938"/>
                </a:cubicBezTo>
                <a:lnTo>
                  <a:pt x="252284" y="361421"/>
                </a:lnTo>
                <a:cubicBezTo>
                  <a:pt x="258339" y="364976"/>
                  <a:pt x="260387" y="372708"/>
                  <a:pt x="256915" y="378752"/>
                </a:cubicBezTo>
                <a:cubicBezTo>
                  <a:pt x="253353" y="384796"/>
                  <a:pt x="245695" y="386840"/>
                  <a:pt x="239551" y="383374"/>
                </a:cubicBezTo>
                <a:lnTo>
                  <a:pt x="151845" y="332802"/>
                </a:lnTo>
                <a:cubicBezTo>
                  <a:pt x="145790" y="329336"/>
                  <a:pt x="143742" y="321603"/>
                  <a:pt x="147215" y="315560"/>
                </a:cubicBezTo>
                <a:cubicBezTo>
                  <a:pt x="148951" y="312538"/>
                  <a:pt x="151756" y="310494"/>
                  <a:pt x="154884" y="309649"/>
                </a:cubicBezTo>
                <a:close/>
                <a:moveTo>
                  <a:pt x="442000" y="276744"/>
                </a:moveTo>
                <a:lnTo>
                  <a:pt x="311518" y="351929"/>
                </a:lnTo>
                <a:lnTo>
                  <a:pt x="311518" y="502299"/>
                </a:lnTo>
                <a:lnTo>
                  <a:pt x="442000" y="577483"/>
                </a:lnTo>
                <a:lnTo>
                  <a:pt x="572482" y="502299"/>
                </a:lnTo>
                <a:lnTo>
                  <a:pt x="572482" y="351929"/>
                </a:lnTo>
                <a:close/>
                <a:moveTo>
                  <a:pt x="155759" y="276744"/>
                </a:moveTo>
                <a:lnTo>
                  <a:pt x="25366" y="351929"/>
                </a:lnTo>
                <a:lnTo>
                  <a:pt x="25366" y="502299"/>
                </a:lnTo>
                <a:lnTo>
                  <a:pt x="155759" y="577483"/>
                </a:lnTo>
                <a:lnTo>
                  <a:pt x="286241" y="502299"/>
                </a:lnTo>
                <a:lnTo>
                  <a:pt x="286241" y="351929"/>
                </a:lnTo>
                <a:close/>
                <a:moveTo>
                  <a:pt x="299770" y="62121"/>
                </a:moveTo>
                <a:cubicBezTo>
                  <a:pt x="302907" y="62954"/>
                  <a:pt x="305732" y="64976"/>
                  <a:pt x="307512" y="67998"/>
                </a:cubicBezTo>
                <a:cubicBezTo>
                  <a:pt x="310982" y="74130"/>
                  <a:pt x="308847" y="81774"/>
                  <a:pt x="302795" y="85329"/>
                </a:cubicBezTo>
                <a:lnTo>
                  <a:pt x="215142" y="135901"/>
                </a:lnTo>
                <a:cubicBezTo>
                  <a:pt x="209091" y="139367"/>
                  <a:pt x="201349" y="137323"/>
                  <a:pt x="197879" y="131190"/>
                </a:cubicBezTo>
                <a:cubicBezTo>
                  <a:pt x="194408" y="125235"/>
                  <a:pt x="196455" y="117414"/>
                  <a:pt x="202506" y="113948"/>
                </a:cubicBezTo>
                <a:lnTo>
                  <a:pt x="290159" y="63376"/>
                </a:lnTo>
                <a:cubicBezTo>
                  <a:pt x="293185" y="61643"/>
                  <a:pt x="296633" y="61288"/>
                  <a:pt x="299770" y="62121"/>
                </a:cubicBezTo>
                <a:close/>
                <a:moveTo>
                  <a:pt x="298880" y="29150"/>
                </a:moveTo>
                <a:lnTo>
                  <a:pt x="168398" y="104423"/>
                </a:lnTo>
                <a:lnTo>
                  <a:pt x="168398" y="254793"/>
                </a:lnTo>
                <a:lnTo>
                  <a:pt x="298880" y="329978"/>
                </a:lnTo>
                <a:lnTo>
                  <a:pt x="429361" y="254793"/>
                </a:lnTo>
                <a:lnTo>
                  <a:pt x="429361" y="104423"/>
                </a:lnTo>
                <a:close/>
                <a:moveTo>
                  <a:pt x="298880" y="0"/>
                </a:moveTo>
                <a:lnTo>
                  <a:pt x="454639" y="89760"/>
                </a:lnTo>
                <a:lnTo>
                  <a:pt x="454639" y="254793"/>
                </a:lnTo>
                <a:lnTo>
                  <a:pt x="597759" y="337265"/>
                </a:lnTo>
                <a:lnTo>
                  <a:pt x="597759" y="516873"/>
                </a:lnTo>
                <a:lnTo>
                  <a:pt x="442000" y="606722"/>
                </a:lnTo>
                <a:lnTo>
                  <a:pt x="298880" y="524161"/>
                </a:lnTo>
                <a:lnTo>
                  <a:pt x="155759" y="606722"/>
                </a:lnTo>
                <a:lnTo>
                  <a:pt x="0" y="516873"/>
                </a:lnTo>
                <a:lnTo>
                  <a:pt x="0" y="337265"/>
                </a:lnTo>
                <a:lnTo>
                  <a:pt x="143120" y="254793"/>
                </a:lnTo>
                <a:lnTo>
                  <a:pt x="143120" y="8976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6531906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D04C901-C3B0-4EB7-A5C9-07B74056E33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23C39D04-80E5-4065-AB72-A47F5618FCE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195B662-FE32-4653-B06A-F4AB89F6F16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76D598F4-33AA-4093-99EC-DF7BE68D7C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B9BB7-E965-4A38-8D63-4FC7419FCDE0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88B27E4-F7B4-4379-B221-FEBA94A0E50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E48F3C0-680C-4305-8D4F-453D8A47EF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7AF96-2307-4610-BFF6-7C481EC89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64861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9A47003-50BA-4526-BC5B-F6B54CDC80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C54C4CED-F9E4-4004-89B0-40478DE0EA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1C4F37B-9336-4E7B-AB40-53D5286BDA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B9BB7-E965-4A38-8D63-4FC7419FCDE0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555B933-139B-4731-A930-68F230AA80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4A18C2AA-1FF1-4827-BF26-38B72BDB86B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7AF96-2307-4610-BFF6-7C481EC89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7763337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6C49A36-0A27-47CC-BDFA-2C40549FD0CD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7B0D43A-0A78-4B50-9A3D-E9E873264B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F3FB7DC-1196-4AEE-BC2D-AA96FAAED70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B9BB7-E965-4A38-8D63-4FC7419FCDE0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CBE752-4ED5-41CA-8E11-845A170F91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2FADFB9-7629-4ADA-A40E-3C0A12219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7AF96-2307-4610-BFF6-7C481EC89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314459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8AF094D-5F21-4D18-809E-DED716B3ECA8}" type="datetimeFigureOut">
              <a:rPr lang="zh-CN" altLang="en-US" smtClean="0"/>
              <a:pPr/>
              <a:t>2018/5/7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0B5E52-CDC1-4C09-B5DB-C445B77B5154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408818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701569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2_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997B5FA-0921-464F-AAE1-844C04324D75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65CE74E-AB26-4998-AD42-012C4C1AD076}" type="slidenum">
              <a:rPr lang="zh-CN" altLang="en-US" smtClean="0"/>
              <a:t>‹#›</a:t>
            </a:fld>
            <a:endParaRPr lang="zh-CN" altLang="en-US"/>
          </a:p>
        </p:txBody>
      </p:sp>
      <p:sp>
        <p:nvSpPr>
          <p:cNvPr id="5" name="日期占位符 1">
            <a:extLst>
              <a:ext uri="{FF2B5EF4-FFF2-40B4-BE49-F238E27FC236}">
                <a16:creationId xmlns:a16="http://schemas.microsoft.com/office/drawing/2014/main" id="{AB2AD58D-9983-4DDD-B258-20B3B7C43736}"/>
              </a:ext>
            </a:extLst>
          </p:cNvPr>
          <p:cNvSpPr txBox="1">
            <a:spLocks/>
          </p:cNvSpPr>
          <p:nvPr userDrawn="1"/>
        </p:nvSpPr>
        <p:spPr>
          <a:xfrm>
            <a:off x="9906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l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D997B5FA-0921-464F-AAE1-844C04324D75}" type="datetimeFigureOut">
              <a:rPr lang="zh-CN" altLang="en-US" smtClean="0"/>
              <a:pPr/>
              <a:t>2018/5/7</a:t>
            </a:fld>
            <a:endParaRPr lang="zh-CN" altLang="en-US"/>
          </a:p>
        </p:txBody>
      </p:sp>
      <p:sp>
        <p:nvSpPr>
          <p:cNvPr id="6" name="灯片编号占位符 3">
            <a:extLst>
              <a:ext uri="{FF2B5EF4-FFF2-40B4-BE49-F238E27FC236}">
                <a16:creationId xmlns:a16="http://schemas.microsoft.com/office/drawing/2014/main" id="{4610C2EE-6231-421A-9761-D4A61F4D31F3}"/>
              </a:ext>
            </a:extLst>
          </p:cNvPr>
          <p:cNvSpPr txBox="1">
            <a:spLocks/>
          </p:cNvSpPr>
          <p:nvPr userDrawn="1"/>
        </p:nvSpPr>
        <p:spPr>
          <a:xfrm>
            <a:off x="8763000" y="65087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defPPr>
              <a:defRPr lang="zh-CN"/>
            </a:defPPr>
            <a:lvl1pPr marL="0" algn="r" defTabSz="914400" rtl="0" eaLnBrk="1" latinLnBrk="0" hangingPunct="1">
              <a:defRPr sz="1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fld id="{565CE74E-AB26-4998-AD42-012C4C1AD076}" type="slidenum">
              <a:rPr lang="zh-CN" altLang="en-US" smtClean="0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22665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25F4F9-028D-4F50-A886-E93728DEE10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3F7D00E-54CC-4A62-8DD8-4D9A0466B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323EA51-A38C-4182-96C7-2539A99C4D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B9BB7-E965-4A38-8D63-4FC7419FCDE0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0433981A-FF9D-4D1F-86E9-DED242D76E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DBD0912-D7AE-48B9-962C-8D67C31F89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7AF96-2307-4610-BFF6-7C481EC89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510289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802E32-5255-43CD-8B58-C71CA6BEBA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B814F1AB-9739-449B-9C56-6664DB426D0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6F2DC83D-5551-4386-AD68-F57E9D12476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C803041F-DB46-4974-B995-DCBD950E60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B9BB7-E965-4A38-8D63-4FC7419FCDE0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9D1B910E-A975-48BA-915D-3345A9D5570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DB9E73C-527A-492A-92FC-B1C7DDB4861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7AF96-2307-4610-BFF6-7C481EC89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243880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B5D4FAB-F8E4-49DA-BD15-09E529DBDCE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4F4033E-5325-4AF9-81CF-F0F00C29F95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F78EBAF-171B-40B4-BB87-50C49C32FE9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D3D6C883-22E7-4B77-BBF1-0765BA20456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3B652CB-450D-4A74-801E-7AE66D4CE2A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783C0674-D925-4F45-AE16-0AFA2B888B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B9BB7-E965-4A38-8D63-4FC7419FCDE0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37719481-1BEF-4DC3-A490-FF6E549A8D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39C96547-2558-4B34-A859-906E241048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7AF96-2307-4610-BFF6-7C481EC89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2483534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DE6DE7-1386-4336-845C-C9DC6F3D6F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C8B3F53A-090A-479A-A307-AFCFB37215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B9BB7-E965-4A38-8D63-4FC7419FCDE0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3623B3F0-5ECA-4D0F-8239-EB7341A904B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9740199A-4D29-4B61-BB46-64CEBFE3F2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7AF96-2307-4610-BFF6-7C481EC89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994484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7F5A2A34-9633-48B1-B7C2-A0ABE40F3E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B9BB7-E965-4A38-8D63-4FC7419FCDE0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BEE344E0-0787-49F8-ADC4-112926C33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08479BA-1AD8-492C-845C-22487F1E34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7AF96-2307-4610-BFF6-7C481EC89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7706731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D92DE0-4E6B-4932-82B8-1C201965966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D5C82FC-79CA-4D61-BD5A-2D081CEFCC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347AC4A7-73B1-4153-864F-0E93F4284AA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411ED2A5-9017-4D03-B1BF-74F33F0363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2B9BB7-E965-4A38-8D63-4FC7419FCDE0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51D48E9C-ADC6-4225-95DF-89F1DCC97B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24A6B59B-175A-491B-A15D-78FE2E7C25C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07AF96-2307-4610-BFF6-7C481EC89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621752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F45577D7-C9AD-4E5E-B4BB-E636248A55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49DFE8FD-BD56-4F32-8C5D-A32D65B1EDD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0CB80D1-EAE7-474C-B626-E553EAD9105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B9BB7-E965-4A38-8D63-4FC7419FCDE0}" type="datetimeFigureOut">
              <a:rPr lang="zh-CN" altLang="en-US" smtClean="0"/>
              <a:t>2018/5/7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E3B7DF-53BF-4770-B9D8-3605B9553FBA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E478607-3B3B-43CA-B62A-49D7BFB239A2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07AF96-2307-4610-BFF6-7C481EC89697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0863649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0" r:id="rId2"/>
    <p:sldLayoutId id="2147483662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3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jp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em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em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3.jpg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6" Type="http://schemas.openxmlformats.org/officeDocument/2006/relationships/image" Target="../media/image2.png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5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8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 6">
            <a:extLst>
              <a:ext uri="{FF2B5EF4-FFF2-40B4-BE49-F238E27FC236}">
                <a16:creationId xmlns:a16="http://schemas.microsoft.com/office/drawing/2014/main" id="{438A847F-E5F0-4E78-AEDD-45D372886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188" y="5200650"/>
            <a:ext cx="5865812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" name="任意多边形 47">
            <a:extLst>
              <a:ext uri="{FF2B5EF4-FFF2-40B4-BE49-F238E27FC236}">
                <a16:creationId xmlns:a16="http://schemas.microsoft.com/office/drawing/2014/main" id="{90359192-DC60-4B79-9EDF-E594C6041632}"/>
              </a:ext>
            </a:extLst>
          </p:cNvPr>
          <p:cNvSpPr/>
          <p:nvPr/>
        </p:nvSpPr>
        <p:spPr>
          <a:xfrm rot="5400000">
            <a:off x="3324387" y="-2867188"/>
            <a:ext cx="914400" cy="7563176"/>
          </a:xfrm>
          <a:custGeom>
            <a:avLst/>
            <a:gdLst>
              <a:gd name="connsiteX0" fmla="*/ 0 w 990604"/>
              <a:gd name="connsiteY0" fmla="*/ 5956738 h 5956738"/>
              <a:gd name="connsiteX1" fmla="*/ 0 w 990604"/>
              <a:gd name="connsiteY1" fmla="*/ 317938 h 5956738"/>
              <a:gd name="connsiteX2" fmla="*/ 6 w 990604"/>
              <a:gd name="connsiteY2" fmla="*/ 317938 h 5956738"/>
              <a:gd name="connsiteX3" fmla="*/ 495305 w 990604"/>
              <a:gd name="connsiteY3" fmla="*/ 0 h 5956738"/>
              <a:gd name="connsiteX4" fmla="*/ 990604 w 990604"/>
              <a:gd name="connsiteY4" fmla="*/ 317938 h 5956738"/>
              <a:gd name="connsiteX5" fmla="*/ 990601 w 990604"/>
              <a:gd name="connsiteY5" fmla="*/ 317938 h 5956738"/>
              <a:gd name="connsiteX6" fmla="*/ 990601 w 990604"/>
              <a:gd name="connsiteY6" fmla="*/ 5956738 h 5956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0604" h="5956738">
                <a:moveTo>
                  <a:pt x="0" y="5956738"/>
                </a:moveTo>
                <a:lnTo>
                  <a:pt x="0" y="317938"/>
                </a:lnTo>
                <a:lnTo>
                  <a:pt x="6" y="317938"/>
                </a:lnTo>
                <a:lnTo>
                  <a:pt x="495305" y="0"/>
                </a:lnTo>
                <a:lnTo>
                  <a:pt x="990604" y="317938"/>
                </a:lnTo>
                <a:lnTo>
                  <a:pt x="990601" y="317938"/>
                </a:lnTo>
                <a:lnTo>
                  <a:pt x="990601" y="595673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zh-CN" altLang="en-US" noProof="1"/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F46C3CD1-57ED-5644-B82F-5E004AD99B62}"/>
              </a:ext>
            </a:extLst>
          </p:cNvPr>
          <p:cNvGrpSpPr/>
          <p:nvPr/>
        </p:nvGrpSpPr>
        <p:grpSpPr>
          <a:xfrm>
            <a:off x="1297117" y="2426873"/>
            <a:ext cx="10074275" cy="2214401"/>
            <a:chOff x="1308100" y="2233613"/>
            <a:chExt cx="10074275" cy="2479675"/>
          </a:xfrm>
        </p:grpSpPr>
        <p:sp>
          <p:nvSpPr>
            <p:cNvPr id="71" name="文本框 62">
              <a:extLst>
                <a:ext uri="{FF2B5EF4-FFF2-40B4-BE49-F238E27FC236}">
                  <a16:creationId xmlns:a16="http://schemas.microsoft.com/office/drawing/2014/main" id="{37D50E90-1B7A-4D0A-870C-6E2A50967FD3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2019019" y="2873454"/>
              <a:ext cx="8648521" cy="1107996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r>
                <a:rPr lang="zh-CN" altLang="en-US" sz="6600" b="1" dirty="0">
                  <a:solidFill>
                    <a:schemeClr val="accent1"/>
                  </a:solidFill>
                </a:rPr>
                <a:t>博士入学调剂复试报告</a:t>
              </a:r>
            </a:p>
          </p:txBody>
        </p:sp>
        <p:sp>
          <p:nvSpPr>
            <p:cNvPr id="81" name="矩形 80">
              <a:extLst>
                <a:ext uri="{FF2B5EF4-FFF2-40B4-BE49-F238E27FC236}">
                  <a16:creationId xmlns:a16="http://schemas.microsoft.com/office/drawing/2014/main" id="{5DDDB0E2-FE59-4B2E-A9BC-36B7367E98FD}"/>
                </a:ext>
              </a:extLst>
            </p:cNvPr>
            <p:cNvSpPr/>
            <p:nvPr/>
          </p:nvSpPr>
          <p:spPr>
            <a:xfrm>
              <a:off x="1466850" y="2439988"/>
              <a:ext cx="9677400" cy="211455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82" name="矩形 81">
              <a:extLst>
                <a:ext uri="{FF2B5EF4-FFF2-40B4-BE49-F238E27FC236}">
                  <a16:creationId xmlns:a16="http://schemas.microsoft.com/office/drawing/2014/main" id="{D76F3544-13E3-45B6-A3A9-9EE86B7050CD}"/>
                </a:ext>
              </a:extLst>
            </p:cNvPr>
            <p:cNvSpPr/>
            <p:nvPr/>
          </p:nvSpPr>
          <p:spPr>
            <a:xfrm>
              <a:off x="10906125" y="4237038"/>
              <a:ext cx="476250" cy="476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83" name="矩形 82">
              <a:extLst>
                <a:ext uri="{FF2B5EF4-FFF2-40B4-BE49-F238E27FC236}">
                  <a16:creationId xmlns:a16="http://schemas.microsoft.com/office/drawing/2014/main" id="{8DDB9506-5C11-4E5F-B3CF-F0AB51D2C3C5}"/>
                </a:ext>
              </a:extLst>
            </p:cNvPr>
            <p:cNvSpPr/>
            <p:nvPr/>
          </p:nvSpPr>
          <p:spPr>
            <a:xfrm>
              <a:off x="10637838" y="4008438"/>
              <a:ext cx="474662" cy="474662"/>
            </a:xfrm>
            <a:prstGeom prst="rect">
              <a:avLst/>
            </a:prstGeom>
            <a:solidFill>
              <a:schemeClr val="bg1">
                <a:lumMod val="50000"/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84" name="矩形 83">
              <a:extLst>
                <a:ext uri="{FF2B5EF4-FFF2-40B4-BE49-F238E27FC236}">
                  <a16:creationId xmlns:a16="http://schemas.microsoft.com/office/drawing/2014/main" id="{54849C0A-2F1B-4925-8961-4CD56376E0D7}"/>
                </a:ext>
              </a:extLst>
            </p:cNvPr>
            <p:cNvSpPr/>
            <p:nvPr/>
          </p:nvSpPr>
          <p:spPr>
            <a:xfrm>
              <a:off x="1308100" y="2233613"/>
              <a:ext cx="474663" cy="474662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85" name="矩形 84">
              <a:extLst>
                <a:ext uri="{FF2B5EF4-FFF2-40B4-BE49-F238E27FC236}">
                  <a16:creationId xmlns:a16="http://schemas.microsoft.com/office/drawing/2014/main" id="{2B828730-B265-4F0B-803F-81BEE5D49DB7}"/>
                </a:ext>
              </a:extLst>
            </p:cNvPr>
            <p:cNvSpPr/>
            <p:nvPr/>
          </p:nvSpPr>
          <p:spPr>
            <a:xfrm>
              <a:off x="1460500" y="2386013"/>
              <a:ext cx="474663" cy="474662"/>
            </a:xfrm>
            <a:prstGeom prst="rect">
              <a:avLst/>
            </a:prstGeom>
            <a:solidFill>
              <a:schemeClr val="bg1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</p:grpSp>
      <p:pic>
        <p:nvPicPr>
          <p:cNvPr id="2" name="佐藤直紀 - Light Steps">
            <a:hlinkClick r:id="" action="ppaction://media"/>
            <a:extLst>
              <a:ext uri="{FF2B5EF4-FFF2-40B4-BE49-F238E27FC236}">
                <a16:creationId xmlns:a16="http://schemas.microsoft.com/office/drawing/2014/main" id="{F5A93CD4-03A8-40DD-AA7D-121048B990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163273" y="152400"/>
            <a:ext cx="609600" cy="6096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B7C3DCC8-2073-4D45-AE3C-8F17A1A13458}"/>
              </a:ext>
            </a:extLst>
          </p:cNvPr>
          <p:cNvGrpSpPr/>
          <p:nvPr/>
        </p:nvGrpSpPr>
        <p:grpSpPr>
          <a:xfrm>
            <a:off x="592396" y="198767"/>
            <a:ext cx="6259538" cy="1422314"/>
            <a:chOff x="592396" y="198767"/>
            <a:chExt cx="6259538" cy="1422314"/>
          </a:xfrm>
        </p:grpSpPr>
        <p:sp>
          <p:nvSpPr>
            <p:cNvPr id="80" name="文本框 1066">
              <a:extLst>
                <a:ext uri="{FF2B5EF4-FFF2-40B4-BE49-F238E27FC236}">
                  <a16:creationId xmlns:a16="http://schemas.microsoft.com/office/drawing/2014/main" id="{31CB74EE-7564-489F-BDE1-7EE0131033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6888" y="598488"/>
              <a:ext cx="5085046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r>
                <a:rPr lang="zh-Hans" altLang="en-US" sz="3200" b="1" dirty="0">
                  <a:solidFill>
                    <a:schemeClr val="bg1"/>
                  </a:solidFill>
                </a:rPr>
                <a:t>      </a:t>
              </a:r>
              <a:r>
                <a:rPr lang="zh-CN" altLang="en-US" sz="3200" b="1" dirty="0">
                  <a:solidFill>
                    <a:schemeClr val="bg1"/>
                  </a:solidFill>
                </a:rPr>
                <a:t>中国人民解放军总医院</a:t>
              </a: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1BA7E4F-6075-E74C-93CD-9799D8ACB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396" y="198767"/>
              <a:ext cx="1409442" cy="1422314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2016108971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文本占位符 2">
            <a:extLst>
              <a:ext uri="{FF2B5EF4-FFF2-40B4-BE49-F238E27FC236}">
                <a16:creationId xmlns:a16="http://schemas.microsoft.com/office/drawing/2014/main" id="{BF1F17A1-7DD6-414B-A16A-3A34AF3F592E}"/>
              </a:ext>
            </a:extLst>
          </p:cNvPr>
          <p:cNvSpPr txBox="1">
            <a:spLocks/>
          </p:cNvSpPr>
          <p:nvPr/>
        </p:nvSpPr>
        <p:spPr>
          <a:xfrm>
            <a:off x="1281940" y="442956"/>
            <a:ext cx="2558540" cy="6543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研究背景</a:t>
            </a:r>
          </a:p>
        </p:txBody>
      </p:sp>
      <p:grpSp>
        <p:nvGrpSpPr>
          <p:cNvPr id="19" name="组合 18">
            <a:extLst>
              <a:ext uri="{FF2B5EF4-FFF2-40B4-BE49-F238E27FC236}">
                <a16:creationId xmlns:a16="http://schemas.microsoft.com/office/drawing/2014/main" id="{CB58FB43-AD6D-014A-B7FD-C4A924610248}"/>
              </a:ext>
            </a:extLst>
          </p:cNvPr>
          <p:cNvGrpSpPr/>
          <p:nvPr/>
        </p:nvGrpSpPr>
        <p:grpSpPr>
          <a:xfrm>
            <a:off x="3666527" y="1330004"/>
            <a:ext cx="4733799" cy="4970707"/>
            <a:chOff x="3666527" y="1718281"/>
            <a:chExt cx="4733799" cy="4970707"/>
          </a:xfrm>
        </p:grpSpPr>
        <p:sp>
          <p:nvSpPr>
            <p:cNvPr id="27" name="任意多边形 11">
              <a:extLst>
                <a:ext uri="{FF2B5EF4-FFF2-40B4-BE49-F238E27FC236}">
                  <a16:creationId xmlns:a16="http://schemas.microsoft.com/office/drawing/2014/main" id="{5DB8304F-290C-764C-A104-FAC261096563}"/>
                </a:ext>
              </a:extLst>
            </p:cNvPr>
            <p:cNvSpPr/>
            <p:nvPr/>
          </p:nvSpPr>
          <p:spPr>
            <a:xfrm>
              <a:off x="3666527" y="3061306"/>
              <a:ext cx="2076450" cy="2599149"/>
            </a:xfrm>
            <a:custGeom>
              <a:avLst/>
              <a:gdLst>
                <a:gd name="connsiteX0" fmla="*/ 2066925 w 2076450"/>
                <a:gd name="connsiteY0" fmla="*/ 2505075 h 2505075"/>
                <a:gd name="connsiteX1" fmla="*/ 1724025 w 2076450"/>
                <a:gd name="connsiteY1" fmla="*/ 2505075 h 2505075"/>
                <a:gd name="connsiteX2" fmla="*/ 1724025 w 2076450"/>
                <a:gd name="connsiteY2" fmla="*/ 1476375 h 2505075"/>
                <a:gd name="connsiteX3" fmla="*/ 1266825 w 2076450"/>
                <a:gd name="connsiteY3" fmla="*/ 1476375 h 2505075"/>
                <a:gd name="connsiteX4" fmla="*/ 400050 w 2076450"/>
                <a:gd name="connsiteY4" fmla="*/ 571500 h 2505075"/>
                <a:gd name="connsiteX5" fmla="*/ 0 w 2076450"/>
                <a:gd name="connsiteY5" fmla="*/ 571500 h 2505075"/>
                <a:gd name="connsiteX6" fmla="*/ 571500 w 2076450"/>
                <a:gd name="connsiteY6" fmla="*/ 0 h 2505075"/>
                <a:gd name="connsiteX7" fmla="*/ 1114425 w 2076450"/>
                <a:gd name="connsiteY7" fmla="*/ 542925 h 2505075"/>
                <a:gd name="connsiteX8" fmla="*/ 752475 w 2076450"/>
                <a:gd name="connsiteY8" fmla="*/ 542925 h 2505075"/>
                <a:gd name="connsiteX9" fmla="*/ 1638300 w 2076450"/>
                <a:gd name="connsiteY9" fmla="*/ 1104900 h 2505075"/>
                <a:gd name="connsiteX10" fmla="*/ 2076450 w 2076450"/>
                <a:gd name="connsiteY10" fmla="*/ 1428750 h 2505075"/>
                <a:gd name="connsiteX11" fmla="*/ 2066925 w 2076450"/>
                <a:gd name="connsiteY11" fmla="*/ 2505075 h 2505075"/>
                <a:gd name="connsiteX0" fmla="*/ 2066925 w 2076450"/>
                <a:gd name="connsiteY0" fmla="*/ 2505075 h 2547408"/>
                <a:gd name="connsiteX1" fmla="*/ 1724025 w 2076450"/>
                <a:gd name="connsiteY1" fmla="*/ 2505075 h 2547408"/>
                <a:gd name="connsiteX2" fmla="*/ 1724025 w 2076450"/>
                <a:gd name="connsiteY2" fmla="*/ 1476375 h 2547408"/>
                <a:gd name="connsiteX3" fmla="*/ 1266825 w 2076450"/>
                <a:gd name="connsiteY3" fmla="*/ 1476375 h 2547408"/>
                <a:gd name="connsiteX4" fmla="*/ 400050 w 2076450"/>
                <a:gd name="connsiteY4" fmla="*/ 571500 h 2547408"/>
                <a:gd name="connsiteX5" fmla="*/ 0 w 2076450"/>
                <a:gd name="connsiteY5" fmla="*/ 571500 h 2547408"/>
                <a:gd name="connsiteX6" fmla="*/ 571500 w 2076450"/>
                <a:gd name="connsiteY6" fmla="*/ 0 h 2547408"/>
                <a:gd name="connsiteX7" fmla="*/ 1114425 w 2076450"/>
                <a:gd name="connsiteY7" fmla="*/ 542925 h 2547408"/>
                <a:gd name="connsiteX8" fmla="*/ 752475 w 2076450"/>
                <a:gd name="connsiteY8" fmla="*/ 542925 h 2547408"/>
                <a:gd name="connsiteX9" fmla="*/ 1638300 w 2076450"/>
                <a:gd name="connsiteY9" fmla="*/ 1104900 h 2547408"/>
                <a:gd name="connsiteX10" fmla="*/ 2076450 w 2076450"/>
                <a:gd name="connsiteY10" fmla="*/ 1428750 h 2547408"/>
                <a:gd name="connsiteX11" fmla="*/ 2066925 w 2076450"/>
                <a:gd name="connsiteY11" fmla="*/ 2505075 h 2547408"/>
                <a:gd name="connsiteX0" fmla="*/ 2066925 w 2076450"/>
                <a:gd name="connsiteY0" fmla="*/ 2505075 h 2583817"/>
                <a:gd name="connsiteX1" fmla="*/ 1724025 w 2076450"/>
                <a:gd name="connsiteY1" fmla="*/ 2505075 h 2583817"/>
                <a:gd name="connsiteX2" fmla="*/ 1724025 w 2076450"/>
                <a:gd name="connsiteY2" fmla="*/ 1476375 h 2583817"/>
                <a:gd name="connsiteX3" fmla="*/ 1266825 w 2076450"/>
                <a:gd name="connsiteY3" fmla="*/ 1476375 h 2583817"/>
                <a:gd name="connsiteX4" fmla="*/ 400050 w 2076450"/>
                <a:gd name="connsiteY4" fmla="*/ 571500 h 2583817"/>
                <a:gd name="connsiteX5" fmla="*/ 0 w 2076450"/>
                <a:gd name="connsiteY5" fmla="*/ 571500 h 2583817"/>
                <a:gd name="connsiteX6" fmla="*/ 571500 w 2076450"/>
                <a:gd name="connsiteY6" fmla="*/ 0 h 2583817"/>
                <a:gd name="connsiteX7" fmla="*/ 1114425 w 2076450"/>
                <a:gd name="connsiteY7" fmla="*/ 542925 h 2583817"/>
                <a:gd name="connsiteX8" fmla="*/ 752475 w 2076450"/>
                <a:gd name="connsiteY8" fmla="*/ 542925 h 2583817"/>
                <a:gd name="connsiteX9" fmla="*/ 1638300 w 2076450"/>
                <a:gd name="connsiteY9" fmla="*/ 1104900 h 2583817"/>
                <a:gd name="connsiteX10" fmla="*/ 2076450 w 2076450"/>
                <a:gd name="connsiteY10" fmla="*/ 1428750 h 2583817"/>
                <a:gd name="connsiteX11" fmla="*/ 2066925 w 2076450"/>
                <a:gd name="connsiteY11" fmla="*/ 2505075 h 2583817"/>
                <a:gd name="connsiteX0" fmla="*/ 2066925 w 2076450"/>
                <a:gd name="connsiteY0" fmla="*/ 2505075 h 2599149"/>
                <a:gd name="connsiteX1" fmla="*/ 1724025 w 2076450"/>
                <a:gd name="connsiteY1" fmla="*/ 2505075 h 2599149"/>
                <a:gd name="connsiteX2" fmla="*/ 1724025 w 2076450"/>
                <a:gd name="connsiteY2" fmla="*/ 1476375 h 2599149"/>
                <a:gd name="connsiteX3" fmla="*/ 1266825 w 2076450"/>
                <a:gd name="connsiteY3" fmla="*/ 1476375 h 2599149"/>
                <a:gd name="connsiteX4" fmla="*/ 400050 w 2076450"/>
                <a:gd name="connsiteY4" fmla="*/ 571500 h 2599149"/>
                <a:gd name="connsiteX5" fmla="*/ 0 w 2076450"/>
                <a:gd name="connsiteY5" fmla="*/ 571500 h 2599149"/>
                <a:gd name="connsiteX6" fmla="*/ 571500 w 2076450"/>
                <a:gd name="connsiteY6" fmla="*/ 0 h 2599149"/>
                <a:gd name="connsiteX7" fmla="*/ 1114425 w 2076450"/>
                <a:gd name="connsiteY7" fmla="*/ 542925 h 2599149"/>
                <a:gd name="connsiteX8" fmla="*/ 752475 w 2076450"/>
                <a:gd name="connsiteY8" fmla="*/ 542925 h 2599149"/>
                <a:gd name="connsiteX9" fmla="*/ 1638300 w 2076450"/>
                <a:gd name="connsiteY9" fmla="*/ 1104900 h 2599149"/>
                <a:gd name="connsiteX10" fmla="*/ 2076450 w 2076450"/>
                <a:gd name="connsiteY10" fmla="*/ 1428750 h 2599149"/>
                <a:gd name="connsiteX11" fmla="*/ 2066925 w 2076450"/>
                <a:gd name="connsiteY11" fmla="*/ 2505075 h 2599149"/>
                <a:gd name="connsiteX0" fmla="*/ 2066925 w 2076450"/>
                <a:gd name="connsiteY0" fmla="*/ 2505075 h 2599149"/>
                <a:gd name="connsiteX1" fmla="*/ 1724025 w 2076450"/>
                <a:gd name="connsiteY1" fmla="*/ 2505075 h 2599149"/>
                <a:gd name="connsiteX2" fmla="*/ 1724025 w 2076450"/>
                <a:gd name="connsiteY2" fmla="*/ 1476375 h 2599149"/>
                <a:gd name="connsiteX3" fmla="*/ 1266825 w 2076450"/>
                <a:gd name="connsiteY3" fmla="*/ 1476375 h 2599149"/>
                <a:gd name="connsiteX4" fmla="*/ 400050 w 2076450"/>
                <a:gd name="connsiteY4" fmla="*/ 571500 h 2599149"/>
                <a:gd name="connsiteX5" fmla="*/ 0 w 2076450"/>
                <a:gd name="connsiteY5" fmla="*/ 571500 h 2599149"/>
                <a:gd name="connsiteX6" fmla="*/ 571500 w 2076450"/>
                <a:gd name="connsiteY6" fmla="*/ 0 h 2599149"/>
                <a:gd name="connsiteX7" fmla="*/ 1114425 w 2076450"/>
                <a:gd name="connsiteY7" fmla="*/ 542925 h 2599149"/>
                <a:gd name="connsiteX8" fmla="*/ 752475 w 2076450"/>
                <a:gd name="connsiteY8" fmla="*/ 542925 h 2599149"/>
                <a:gd name="connsiteX9" fmla="*/ 1638300 w 2076450"/>
                <a:gd name="connsiteY9" fmla="*/ 1104900 h 2599149"/>
                <a:gd name="connsiteX10" fmla="*/ 2076450 w 2076450"/>
                <a:gd name="connsiteY10" fmla="*/ 1428750 h 2599149"/>
                <a:gd name="connsiteX11" fmla="*/ 2066925 w 2076450"/>
                <a:gd name="connsiteY11" fmla="*/ 2505075 h 2599149"/>
                <a:gd name="connsiteX0" fmla="*/ 2066925 w 2076450"/>
                <a:gd name="connsiteY0" fmla="*/ 2505075 h 2599149"/>
                <a:gd name="connsiteX1" fmla="*/ 1724025 w 2076450"/>
                <a:gd name="connsiteY1" fmla="*/ 2505075 h 2599149"/>
                <a:gd name="connsiteX2" fmla="*/ 1724025 w 2076450"/>
                <a:gd name="connsiteY2" fmla="*/ 1476375 h 2599149"/>
                <a:gd name="connsiteX3" fmla="*/ 1266825 w 2076450"/>
                <a:gd name="connsiteY3" fmla="*/ 1476375 h 2599149"/>
                <a:gd name="connsiteX4" fmla="*/ 400050 w 2076450"/>
                <a:gd name="connsiteY4" fmla="*/ 571500 h 2599149"/>
                <a:gd name="connsiteX5" fmla="*/ 0 w 2076450"/>
                <a:gd name="connsiteY5" fmla="*/ 571500 h 2599149"/>
                <a:gd name="connsiteX6" fmla="*/ 571500 w 2076450"/>
                <a:gd name="connsiteY6" fmla="*/ 0 h 2599149"/>
                <a:gd name="connsiteX7" fmla="*/ 1114425 w 2076450"/>
                <a:gd name="connsiteY7" fmla="*/ 542925 h 2599149"/>
                <a:gd name="connsiteX8" fmla="*/ 752475 w 2076450"/>
                <a:gd name="connsiteY8" fmla="*/ 542925 h 2599149"/>
                <a:gd name="connsiteX9" fmla="*/ 1638300 w 2076450"/>
                <a:gd name="connsiteY9" fmla="*/ 1104900 h 2599149"/>
                <a:gd name="connsiteX10" fmla="*/ 2076450 w 2076450"/>
                <a:gd name="connsiteY10" fmla="*/ 1428750 h 2599149"/>
                <a:gd name="connsiteX11" fmla="*/ 2066925 w 2076450"/>
                <a:gd name="connsiteY11" fmla="*/ 2505075 h 2599149"/>
                <a:gd name="connsiteX0" fmla="*/ 2066925 w 2076450"/>
                <a:gd name="connsiteY0" fmla="*/ 2505075 h 2599149"/>
                <a:gd name="connsiteX1" fmla="*/ 1724025 w 2076450"/>
                <a:gd name="connsiteY1" fmla="*/ 2505075 h 2599149"/>
                <a:gd name="connsiteX2" fmla="*/ 1724025 w 2076450"/>
                <a:gd name="connsiteY2" fmla="*/ 1476375 h 2599149"/>
                <a:gd name="connsiteX3" fmla="*/ 1266825 w 2076450"/>
                <a:gd name="connsiteY3" fmla="*/ 1476375 h 2599149"/>
                <a:gd name="connsiteX4" fmla="*/ 400050 w 2076450"/>
                <a:gd name="connsiteY4" fmla="*/ 571500 h 2599149"/>
                <a:gd name="connsiteX5" fmla="*/ 0 w 2076450"/>
                <a:gd name="connsiteY5" fmla="*/ 571500 h 2599149"/>
                <a:gd name="connsiteX6" fmla="*/ 571500 w 2076450"/>
                <a:gd name="connsiteY6" fmla="*/ 0 h 2599149"/>
                <a:gd name="connsiteX7" fmla="*/ 1114425 w 2076450"/>
                <a:gd name="connsiteY7" fmla="*/ 542925 h 2599149"/>
                <a:gd name="connsiteX8" fmla="*/ 752475 w 2076450"/>
                <a:gd name="connsiteY8" fmla="*/ 542925 h 2599149"/>
                <a:gd name="connsiteX9" fmla="*/ 1638300 w 2076450"/>
                <a:gd name="connsiteY9" fmla="*/ 1104900 h 2599149"/>
                <a:gd name="connsiteX10" fmla="*/ 2076450 w 2076450"/>
                <a:gd name="connsiteY10" fmla="*/ 1428750 h 2599149"/>
                <a:gd name="connsiteX11" fmla="*/ 2066925 w 2076450"/>
                <a:gd name="connsiteY11" fmla="*/ 2505075 h 2599149"/>
                <a:gd name="connsiteX0" fmla="*/ 2066925 w 2076450"/>
                <a:gd name="connsiteY0" fmla="*/ 2505075 h 2599149"/>
                <a:gd name="connsiteX1" fmla="*/ 1724025 w 2076450"/>
                <a:gd name="connsiteY1" fmla="*/ 2505075 h 2599149"/>
                <a:gd name="connsiteX2" fmla="*/ 1724025 w 2076450"/>
                <a:gd name="connsiteY2" fmla="*/ 1476375 h 2599149"/>
                <a:gd name="connsiteX3" fmla="*/ 1266825 w 2076450"/>
                <a:gd name="connsiteY3" fmla="*/ 1476375 h 2599149"/>
                <a:gd name="connsiteX4" fmla="*/ 400050 w 2076450"/>
                <a:gd name="connsiteY4" fmla="*/ 571500 h 2599149"/>
                <a:gd name="connsiteX5" fmla="*/ 0 w 2076450"/>
                <a:gd name="connsiteY5" fmla="*/ 571500 h 2599149"/>
                <a:gd name="connsiteX6" fmla="*/ 571500 w 2076450"/>
                <a:gd name="connsiteY6" fmla="*/ 0 h 2599149"/>
                <a:gd name="connsiteX7" fmla="*/ 1114425 w 2076450"/>
                <a:gd name="connsiteY7" fmla="*/ 542925 h 2599149"/>
                <a:gd name="connsiteX8" fmla="*/ 752475 w 2076450"/>
                <a:gd name="connsiteY8" fmla="*/ 542925 h 2599149"/>
                <a:gd name="connsiteX9" fmla="*/ 1638300 w 2076450"/>
                <a:gd name="connsiteY9" fmla="*/ 1104900 h 2599149"/>
                <a:gd name="connsiteX10" fmla="*/ 2076450 w 2076450"/>
                <a:gd name="connsiteY10" fmla="*/ 1428750 h 2599149"/>
                <a:gd name="connsiteX11" fmla="*/ 2066925 w 2076450"/>
                <a:gd name="connsiteY11" fmla="*/ 2505075 h 2599149"/>
                <a:gd name="connsiteX0" fmla="*/ 2066925 w 2076450"/>
                <a:gd name="connsiteY0" fmla="*/ 2505075 h 2599149"/>
                <a:gd name="connsiteX1" fmla="*/ 1724025 w 2076450"/>
                <a:gd name="connsiteY1" fmla="*/ 2505075 h 2599149"/>
                <a:gd name="connsiteX2" fmla="*/ 1724025 w 2076450"/>
                <a:gd name="connsiteY2" fmla="*/ 1476375 h 2599149"/>
                <a:gd name="connsiteX3" fmla="*/ 1266825 w 2076450"/>
                <a:gd name="connsiteY3" fmla="*/ 1476375 h 2599149"/>
                <a:gd name="connsiteX4" fmla="*/ 400050 w 2076450"/>
                <a:gd name="connsiteY4" fmla="*/ 571500 h 2599149"/>
                <a:gd name="connsiteX5" fmla="*/ 0 w 2076450"/>
                <a:gd name="connsiteY5" fmla="*/ 571500 h 2599149"/>
                <a:gd name="connsiteX6" fmla="*/ 571500 w 2076450"/>
                <a:gd name="connsiteY6" fmla="*/ 0 h 2599149"/>
                <a:gd name="connsiteX7" fmla="*/ 1114425 w 2076450"/>
                <a:gd name="connsiteY7" fmla="*/ 542925 h 2599149"/>
                <a:gd name="connsiteX8" fmla="*/ 752475 w 2076450"/>
                <a:gd name="connsiteY8" fmla="*/ 542925 h 2599149"/>
                <a:gd name="connsiteX9" fmla="*/ 1638300 w 2076450"/>
                <a:gd name="connsiteY9" fmla="*/ 1104900 h 2599149"/>
                <a:gd name="connsiteX10" fmla="*/ 2076450 w 2076450"/>
                <a:gd name="connsiteY10" fmla="*/ 1428750 h 2599149"/>
                <a:gd name="connsiteX11" fmla="*/ 2066925 w 2076450"/>
                <a:gd name="connsiteY11" fmla="*/ 2505075 h 2599149"/>
                <a:gd name="connsiteX0" fmla="*/ 2066925 w 2076450"/>
                <a:gd name="connsiteY0" fmla="*/ 2505075 h 2599149"/>
                <a:gd name="connsiteX1" fmla="*/ 1724025 w 2076450"/>
                <a:gd name="connsiteY1" fmla="*/ 2505075 h 2599149"/>
                <a:gd name="connsiteX2" fmla="*/ 1724025 w 2076450"/>
                <a:gd name="connsiteY2" fmla="*/ 1476375 h 2599149"/>
                <a:gd name="connsiteX3" fmla="*/ 1266825 w 2076450"/>
                <a:gd name="connsiteY3" fmla="*/ 1476375 h 2599149"/>
                <a:gd name="connsiteX4" fmla="*/ 400050 w 2076450"/>
                <a:gd name="connsiteY4" fmla="*/ 571500 h 2599149"/>
                <a:gd name="connsiteX5" fmla="*/ 0 w 2076450"/>
                <a:gd name="connsiteY5" fmla="*/ 571500 h 2599149"/>
                <a:gd name="connsiteX6" fmla="*/ 571500 w 2076450"/>
                <a:gd name="connsiteY6" fmla="*/ 0 h 2599149"/>
                <a:gd name="connsiteX7" fmla="*/ 1114425 w 2076450"/>
                <a:gd name="connsiteY7" fmla="*/ 542925 h 2599149"/>
                <a:gd name="connsiteX8" fmla="*/ 752475 w 2076450"/>
                <a:gd name="connsiteY8" fmla="*/ 542925 h 2599149"/>
                <a:gd name="connsiteX9" fmla="*/ 1638300 w 2076450"/>
                <a:gd name="connsiteY9" fmla="*/ 1104900 h 2599149"/>
                <a:gd name="connsiteX10" fmla="*/ 2076450 w 2076450"/>
                <a:gd name="connsiteY10" fmla="*/ 1428750 h 2599149"/>
                <a:gd name="connsiteX11" fmla="*/ 2066925 w 2076450"/>
                <a:gd name="connsiteY11" fmla="*/ 2505075 h 2599149"/>
                <a:gd name="connsiteX0" fmla="*/ 2066925 w 2076450"/>
                <a:gd name="connsiteY0" fmla="*/ 2505075 h 2599149"/>
                <a:gd name="connsiteX1" fmla="*/ 1724025 w 2076450"/>
                <a:gd name="connsiteY1" fmla="*/ 2505075 h 2599149"/>
                <a:gd name="connsiteX2" fmla="*/ 1724025 w 2076450"/>
                <a:gd name="connsiteY2" fmla="*/ 1476375 h 2599149"/>
                <a:gd name="connsiteX3" fmla="*/ 1266825 w 2076450"/>
                <a:gd name="connsiteY3" fmla="*/ 1476375 h 2599149"/>
                <a:gd name="connsiteX4" fmla="*/ 400050 w 2076450"/>
                <a:gd name="connsiteY4" fmla="*/ 571500 h 2599149"/>
                <a:gd name="connsiteX5" fmla="*/ 0 w 2076450"/>
                <a:gd name="connsiteY5" fmla="*/ 571500 h 2599149"/>
                <a:gd name="connsiteX6" fmla="*/ 571500 w 2076450"/>
                <a:gd name="connsiteY6" fmla="*/ 0 h 2599149"/>
                <a:gd name="connsiteX7" fmla="*/ 1114425 w 2076450"/>
                <a:gd name="connsiteY7" fmla="*/ 542925 h 2599149"/>
                <a:gd name="connsiteX8" fmla="*/ 752475 w 2076450"/>
                <a:gd name="connsiteY8" fmla="*/ 542925 h 2599149"/>
                <a:gd name="connsiteX9" fmla="*/ 1638300 w 2076450"/>
                <a:gd name="connsiteY9" fmla="*/ 1104900 h 2599149"/>
                <a:gd name="connsiteX10" fmla="*/ 2076450 w 2076450"/>
                <a:gd name="connsiteY10" fmla="*/ 1428750 h 2599149"/>
                <a:gd name="connsiteX11" fmla="*/ 2066925 w 2076450"/>
                <a:gd name="connsiteY11" fmla="*/ 2505075 h 259914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</a:cxnLst>
              <a:rect l="l" t="t" r="r" b="b"/>
              <a:pathLst>
                <a:path w="2076450" h="2599149">
                  <a:moveTo>
                    <a:pt x="2066925" y="2505075"/>
                  </a:moveTo>
                  <a:cubicBezTo>
                    <a:pt x="2047875" y="2600325"/>
                    <a:pt x="1809750" y="2657475"/>
                    <a:pt x="1724025" y="2505075"/>
                  </a:cubicBezTo>
                  <a:lnTo>
                    <a:pt x="1724025" y="1476375"/>
                  </a:lnTo>
                  <a:lnTo>
                    <a:pt x="1266825" y="1476375"/>
                  </a:lnTo>
                  <a:cubicBezTo>
                    <a:pt x="873125" y="1489075"/>
                    <a:pt x="365125" y="1006475"/>
                    <a:pt x="400050" y="571500"/>
                  </a:cubicBezTo>
                  <a:lnTo>
                    <a:pt x="0" y="571500"/>
                  </a:lnTo>
                  <a:lnTo>
                    <a:pt x="571500" y="0"/>
                  </a:lnTo>
                  <a:lnTo>
                    <a:pt x="1114425" y="542925"/>
                  </a:lnTo>
                  <a:lnTo>
                    <a:pt x="752475" y="542925"/>
                  </a:lnTo>
                  <a:cubicBezTo>
                    <a:pt x="942975" y="1158875"/>
                    <a:pt x="1333500" y="1098550"/>
                    <a:pt x="1638300" y="1104900"/>
                  </a:cubicBezTo>
                  <a:cubicBezTo>
                    <a:pt x="1879600" y="1117600"/>
                    <a:pt x="2073275" y="1244600"/>
                    <a:pt x="2076450" y="1428750"/>
                  </a:cubicBezTo>
                  <a:lnTo>
                    <a:pt x="2066925" y="2505075"/>
                  </a:lnTo>
                  <a:close/>
                </a:path>
              </a:pathLst>
            </a:custGeom>
            <a:solidFill>
              <a:schemeClr val="accent1"/>
            </a:solidFill>
            <a:ln>
              <a:solidFill>
                <a:schemeClr val="bg1"/>
              </a:solidFill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92B8385B-E48F-D841-B1DC-659A1972C498}"/>
                </a:ext>
              </a:extLst>
            </p:cNvPr>
            <p:cNvGrpSpPr/>
            <p:nvPr/>
          </p:nvGrpSpPr>
          <p:grpSpPr>
            <a:xfrm>
              <a:off x="4367455" y="1718281"/>
              <a:ext cx="4032871" cy="4970707"/>
              <a:chOff x="4367455" y="1718281"/>
              <a:chExt cx="4032871" cy="4970707"/>
            </a:xfrm>
            <a:solidFill>
              <a:schemeClr val="accent1"/>
            </a:solidFill>
          </p:grpSpPr>
          <p:sp>
            <p:nvSpPr>
              <p:cNvPr id="34" name="任意多边形 16">
                <a:extLst>
                  <a:ext uri="{FF2B5EF4-FFF2-40B4-BE49-F238E27FC236}">
                    <a16:creationId xmlns:a16="http://schemas.microsoft.com/office/drawing/2014/main" id="{779716FB-3674-2940-A30E-89549C2B2755}"/>
                  </a:ext>
                </a:extLst>
              </p:cNvPr>
              <p:cNvSpPr/>
              <p:nvPr/>
            </p:nvSpPr>
            <p:spPr>
              <a:xfrm>
                <a:off x="6468924" y="3638772"/>
                <a:ext cx="1931402" cy="2002048"/>
              </a:xfrm>
              <a:custGeom>
                <a:avLst/>
                <a:gdLst>
                  <a:gd name="connsiteX0" fmla="*/ 351692 w 1914211"/>
                  <a:gd name="connsiteY0" fmla="*/ 1934308 h 1939332"/>
                  <a:gd name="connsiteX1" fmla="*/ 351692 w 1914211"/>
                  <a:gd name="connsiteY1" fmla="*/ 854110 h 1939332"/>
                  <a:gd name="connsiteX2" fmla="*/ 467248 w 1914211"/>
                  <a:gd name="connsiteY2" fmla="*/ 758651 h 1939332"/>
                  <a:gd name="connsiteX3" fmla="*/ 1351503 w 1914211"/>
                  <a:gd name="connsiteY3" fmla="*/ 758651 h 1939332"/>
                  <a:gd name="connsiteX4" fmla="*/ 1351503 w 1914211"/>
                  <a:gd name="connsiteY4" fmla="*/ 1130440 h 1939332"/>
                  <a:gd name="connsiteX5" fmla="*/ 1914211 w 1914211"/>
                  <a:gd name="connsiteY5" fmla="*/ 557684 h 1939332"/>
                  <a:gd name="connsiteX6" fmla="*/ 1356527 w 1914211"/>
                  <a:gd name="connsiteY6" fmla="*/ 0 h 1939332"/>
                  <a:gd name="connsiteX7" fmla="*/ 1356527 w 1914211"/>
                  <a:gd name="connsiteY7" fmla="*/ 371789 h 1939332"/>
                  <a:gd name="connsiteX8" fmla="*/ 437103 w 1914211"/>
                  <a:gd name="connsiteY8" fmla="*/ 371789 h 1939332"/>
                  <a:gd name="connsiteX9" fmla="*/ 0 w 1914211"/>
                  <a:gd name="connsiteY9" fmla="*/ 668216 h 1939332"/>
                  <a:gd name="connsiteX10" fmla="*/ 0 w 1914211"/>
                  <a:gd name="connsiteY10" fmla="*/ 1939332 h 1939332"/>
                  <a:gd name="connsiteX11" fmla="*/ 351692 w 1914211"/>
                  <a:gd name="connsiteY11" fmla="*/ 1934308 h 1939332"/>
                  <a:gd name="connsiteX0" fmla="*/ 351692 w 1914211"/>
                  <a:gd name="connsiteY0" fmla="*/ 1934308 h 1965043"/>
                  <a:gd name="connsiteX1" fmla="*/ 351692 w 1914211"/>
                  <a:gd name="connsiteY1" fmla="*/ 854110 h 1965043"/>
                  <a:gd name="connsiteX2" fmla="*/ 467248 w 1914211"/>
                  <a:gd name="connsiteY2" fmla="*/ 758651 h 1965043"/>
                  <a:gd name="connsiteX3" fmla="*/ 1351503 w 1914211"/>
                  <a:gd name="connsiteY3" fmla="*/ 758651 h 1965043"/>
                  <a:gd name="connsiteX4" fmla="*/ 1351503 w 1914211"/>
                  <a:gd name="connsiteY4" fmla="*/ 1130440 h 1965043"/>
                  <a:gd name="connsiteX5" fmla="*/ 1914211 w 1914211"/>
                  <a:gd name="connsiteY5" fmla="*/ 557684 h 1965043"/>
                  <a:gd name="connsiteX6" fmla="*/ 1356527 w 1914211"/>
                  <a:gd name="connsiteY6" fmla="*/ 0 h 1965043"/>
                  <a:gd name="connsiteX7" fmla="*/ 1356527 w 1914211"/>
                  <a:gd name="connsiteY7" fmla="*/ 371789 h 1965043"/>
                  <a:gd name="connsiteX8" fmla="*/ 437103 w 1914211"/>
                  <a:gd name="connsiteY8" fmla="*/ 371789 h 1965043"/>
                  <a:gd name="connsiteX9" fmla="*/ 0 w 1914211"/>
                  <a:gd name="connsiteY9" fmla="*/ 668216 h 1965043"/>
                  <a:gd name="connsiteX10" fmla="*/ 0 w 1914211"/>
                  <a:gd name="connsiteY10" fmla="*/ 1939332 h 1965043"/>
                  <a:gd name="connsiteX11" fmla="*/ 351692 w 1914211"/>
                  <a:gd name="connsiteY11" fmla="*/ 1934308 h 1965043"/>
                  <a:gd name="connsiteX0" fmla="*/ 351692 w 1914211"/>
                  <a:gd name="connsiteY0" fmla="*/ 1934308 h 2002048"/>
                  <a:gd name="connsiteX1" fmla="*/ 351692 w 1914211"/>
                  <a:gd name="connsiteY1" fmla="*/ 854110 h 2002048"/>
                  <a:gd name="connsiteX2" fmla="*/ 467248 w 1914211"/>
                  <a:gd name="connsiteY2" fmla="*/ 758651 h 2002048"/>
                  <a:gd name="connsiteX3" fmla="*/ 1351503 w 1914211"/>
                  <a:gd name="connsiteY3" fmla="*/ 758651 h 2002048"/>
                  <a:gd name="connsiteX4" fmla="*/ 1351503 w 1914211"/>
                  <a:gd name="connsiteY4" fmla="*/ 1130440 h 2002048"/>
                  <a:gd name="connsiteX5" fmla="*/ 1914211 w 1914211"/>
                  <a:gd name="connsiteY5" fmla="*/ 557684 h 2002048"/>
                  <a:gd name="connsiteX6" fmla="*/ 1356527 w 1914211"/>
                  <a:gd name="connsiteY6" fmla="*/ 0 h 2002048"/>
                  <a:gd name="connsiteX7" fmla="*/ 1356527 w 1914211"/>
                  <a:gd name="connsiteY7" fmla="*/ 371789 h 2002048"/>
                  <a:gd name="connsiteX8" fmla="*/ 437103 w 1914211"/>
                  <a:gd name="connsiteY8" fmla="*/ 371789 h 2002048"/>
                  <a:gd name="connsiteX9" fmla="*/ 0 w 1914211"/>
                  <a:gd name="connsiteY9" fmla="*/ 668216 h 2002048"/>
                  <a:gd name="connsiteX10" fmla="*/ 0 w 1914211"/>
                  <a:gd name="connsiteY10" fmla="*/ 1939332 h 2002048"/>
                  <a:gd name="connsiteX11" fmla="*/ 351692 w 1914211"/>
                  <a:gd name="connsiteY11" fmla="*/ 1934308 h 2002048"/>
                  <a:gd name="connsiteX0" fmla="*/ 351692 w 1914211"/>
                  <a:gd name="connsiteY0" fmla="*/ 1934308 h 2002048"/>
                  <a:gd name="connsiteX1" fmla="*/ 351692 w 1914211"/>
                  <a:gd name="connsiteY1" fmla="*/ 854110 h 2002048"/>
                  <a:gd name="connsiteX2" fmla="*/ 467248 w 1914211"/>
                  <a:gd name="connsiteY2" fmla="*/ 758651 h 2002048"/>
                  <a:gd name="connsiteX3" fmla="*/ 1351503 w 1914211"/>
                  <a:gd name="connsiteY3" fmla="*/ 758651 h 2002048"/>
                  <a:gd name="connsiteX4" fmla="*/ 1351503 w 1914211"/>
                  <a:gd name="connsiteY4" fmla="*/ 1130440 h 2002048"/>
                  <a:gd name="connsiteX5" fmla="*/ 1914211 w 1914211"/>
                  <a:gd name="connsiteY5" fmla="*/ 557684 h 2002048"/>
                  <a:gd name="connsiteX6" fmla="*/ 1356527 w 1914211"/>
                  <a:gd name="connsiteY6" fmla="*/ 0 h 2002048"/>
                  <a:gd name="connsiteX7" fmla="*/ 1356527 w 1914211"/>
                  <a:gd name="connsiteY7" fmla="*/ 371789 h 2002048"/>
                  <a:gd name="connsiteX8" fmla="*/ 437103 w 1914211"/>
                  <a:gd name="connsiteY8" fmla="*/ 371789 h 2002048"/>
                  <a:gd name="connsiteX9" fmla="*/ 0 w 1914211"/>
                  <a:gd name="connsiteY9" fmla="*/ 668216 h 2002048"/>
                  <a:gd name="connsiteX10" fmla="*/ 0 w 1914211"/>
                  <a:gd name="connsiteY10" fmla="*/ 1939332 h 2002048"/>
                  <a:gd name="connsiteX11" fmla="*/ 351692 w 1914211"/>
                  <a:gd name="connsiteY11" fmla="*/ 1934308 h 2002048"/>
                  <a:gd name="connsiteX0" fmla="*/ 351692 w 1914211"/>
                  <a:gd name="connsiteY0" fmla="*/ 1934308 h 2002048"/>
                  <a:gd name="connsiteX1" fmla="*/ 351692 w 1914211"/>
                  <a:gd name="connsiteY1" fmla="*/ 854110 h 2002048"/>
                  <a:gd name="connsiteX2" fmla="*/ 467248 w 1914211"/>
                  <a:gd name="connsiteY2" fmla="*/ 758651 h 2002048"/>
                  <a:gd name="connsiteX3" fmla="*/ 1351503 w 1914211"/>
                  <a:gd name="connsiteY3" fmla="*/ 758651 h 2002048"/>
                  <a:gd name="connsiteX4" fmla="*/ 1351503 w 1914211"/>
                  <a:gd name="connsiteY4" fmla="*/ 1130440 h 2002048"/>
                  <a:gd name="connsiteX5" fmla="*/ 1914211 w 1914211"/>
                  <a:gd name="connsiteY5" fmla="*/ 557684 h 2002048"/>
                  <a:gd name="connsiteX6" fmla="*/ 1356527 w 1914211"/>
                  <a:gd name="connsiteY6" fmla="*/ 0 h 2002048"/>
                  <a:gd name="connsiteX7" fmla="*/ 1356527 w 1914211"/>
                  <a:gd name="connsiteY7" fmla="*/ 371789 h 2002048"/>
                  <a:gd name="connsiteX8" fmla="*/ 437103 w 1914211"/>
                  <a:gd name="connsiteY8" fmla="*/ 371789 h 2002048"/>
                  <a:gd name="connsiteX9" fmla="*/ 0 w 1914211"/>
                  <a:gd name="connsiteY9" fmla="*/ 668216 h 2002048"/>
                  <a:gd name="connsiteX10" fmla="*/ 0 w 1914211"/>
                  <a:gd name="connsiteY10" fmla="*/ 1939332 h 2002048"/>
                  <a:gd name="connsiteX11" fmla="*/ 351692 w 1914211"/>
                  <a:gd name="connsiteY11" fmla="*/ 1934308 h 2002048"/>
                  <a:gd name="connsiteX0" fmla="*/ 351692 w 1914211"/>
                  <a:gd name="connsiteY0" fmla="*/ 1934308 h 2002048"/>
                  <a:gd name="connsiteX1" fmla="*/ 351692 w 1914211"/>
                  <a:gd name="connsiteY1" fmla="*/ 854110 h 2002048"/>
                  <a:gd name="connsiteX2" fmla="*/ 467248 w 1914211"/>
                  <a:gd name="connsiteY2" fmla="*/ 758651 h 2002048"/>
                  <a:gd name="connsiteX3" fmla="*/ 1351503 w 1914211"/>
                  <a:gd name="connsiteY3" fmla="*/ 758651 h 2002048"/>
                  <a:gd name="connsiteX4" fmla="*/ 1351503 w 1914211"/>
                  <a:gd name="connsiteY4" fmla="*/ 1130440 h 2002048"/>
                  <a:gd name="connsiteX5" fmla="*/ 1914211 w 1914211"/>
                  <a:gd name="connsiteY5" fmla="*/ 557684 h 2002048"/>
                  <a:gd name="connsiteX6" fmla="*/ 1356527 w 1914211"/>
                  <a:gd name="connsiteY6" fmla="*/ 0 h 2002048"/>
                  <a:gd name="connsiteX7" fmla="*/ 1356527 w 1914211"/>
                  <a:gd name="connsiteY7" fmla="*/ 371789 h 2002048"/>
                  <a:gd name="connsiteX8" fmla="*/ 437103 w 1914211"/>
                  <a:gd name="connsiteY8" fmla="*/ 371789 h 2002048"/>
                  <a:gd name="connsiteX9" fmla="*/ 0 w 1914211"/>
                  <a:gd name="connsiteY9" fmla="*/ 668216 h 2002048"/>
                  <a:gd name="connsiteX10" fmla="*/ 0 w 1914211"/>
                  <a:gd name="connsiteY10" fmla="*/ 1939332 h 2002048"/>
                  <a:gd name="connsiteX11" fmla="*/ 351692 w 1914211"/>
                  <a:gd name="connsiteY11" fmla="*/ 1934308 h 2002048"/>
                  <a:gd name="connsiteX0" fmla="*/ 351692 w 1914211"/>
                  <a:gd name="connsiteY0" fmla="*/ 1934308 h 2002048"/>
                  <a:gd name="connsiteX1" fmla="*/ 351692 w 1914211"/>
                  <a:gd name="connsiteY1" fmla="*/ 854110 h 2002048"/>
                  <a:gd name="connsiteX2" fmla="*/ 467248 w 1914211"/>
                  <a:gd name="connsiteY2" fmla="*/ 758651 h 2002048"/>
                  <a:gd name="connsiteX3" fmla="*/ 1351503 w 1914211"/>
                  <a:gd name="connsiteY3" fmla="*/ 758651 h 2002048"/>
                  <a:gd name="connsiteX4" fmla="*/ 1351503 w 1914211"/>
                  <a:gd name="connsiteY4" fmla="*/ 1130440 h 2002048"/>
                  <a:gd name="connsiteX5" fmla="*/ 1914211 w 1914211"/>
                  <a:gd name="connsiteY5" fmla="*/ 557684 h 2002048"/>
                  <a:gd name="connsiteX6" fmla="*/ 1356527 w 1914211"/>
                  <a:gd name="connsiteY6" fmla="*/ 0 h 2002048"/>
                  <a:gd name="connsiteX7" fmla="*/ 1356527 w 1914211"/>
                  <a:gd name="connsiteY7" fmla="*/ 371789 h 2002048"/>
                  <a:gd name="connsiteX8" fmla="*/ 437103 w 1914211"/>
                  <a:gd name="connsiteY8" fmla="*/ 371789 h 2002048"/>
                  <a:gd name="connsiteX9" fmla="*/ 0 w 1914211"/>
                  <a:gd name="connsiteY9" fmla="*/ 668216 h 2002048"/>
                  <a:gd name="connsiteX10" fmla="*/ 0 w 1914211"/>
                  <a:gd name="connsiteY10" fmla="*/ 1939332 h 2002048"/>
                  <a:gd name="connsiteX11" fmla="*/ 351692 w 1914211"/>
                  <a:gd name="connsiteY11" fmla="*/ 1934308 h 2002048"/>
                  <a:gd name="connsiteX0" fmla="*/ 351692 w 1914211"/>
                  <a:gd name="connsiteY0" fmla="*/ 1934308 h 2002048"/>
                  <a:gd name="connsiteX1" fmla="*/ 351692 w 1914211"/>
                  <a:gd name="connsiteY1" fmla="*/ 854110 h 2002048"/>
                  <a:gd name="connsiteX2" fmla="*/ 467248 w 1914211"/>
                  <a:gd name="connsiteY2" fmla="*/ 758651 h 2002048"/>
                  <a:gd name="connsiteX3" fmla="*/ 1351503 w 1914211"/>
                  <a:gd name="connsiteY3" fmla="*/ 758651 h 2002048"/>
                  <a:gd name="connsiteX4" fmla="*/ 1351503 w 1914211"/>
                  <a:gd name="connsiteY4" fmla="*/ 1130440 h 2002048"/>
                  <a:gd name="connsiteX5" fmla="*/ 1914211 w 1914211"/>
                  <a:gd name="connsiteY5" fmla="*/ 557684 h 2002048"/>
                  <a:gd name="connsiteX6" fmla="*/ 1356527 w 1914211"/>
                  <a:gd name="connsiteY6" fmla="*/ 0 h 2002048"/>
                  <a:gd name="connsiteX7" fmla="*/ 1356527 w 1914211"/>
                  <a:gd name="connsiteY7" fmla="*/ 371789 h 2002048"/>
                  <a:gd name="connsiteX8" fmla="*/ 437103 w 1914211"/>
                  <a:gd name="connsiteY8" fmla="*/ 371789 h 2002048"/>
                  <a:gd name="connsiteX9" fmla="*/ 0 w 1914211"/>
                  <a:gd name="connsiteY9" fmla="*/ 668216 h 2002048"/>
                  <a:gd name="connsiteX10" fmla="*/ 0 w 1914211"/>
                  <a:gd name="connsiteY10" fmla="*/ 1939332 h 2002048"/>
                  <a:gd name="connsiteX11" fmla="*/ 351692 w 1914211"/>
                  <a:gd name="connsiteY11" fmla="*/ 1934308 h 2002048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  <a:cxn ang="0">
                    <a:pos x="connsiteX9" y="connsiteY9"/>
                  </a:cxn>
                  <a:cxn ang="0">
                    <a:pos x="connsiteX10" y="connsiteY10"/>
                  </a:cxn>
                  <a:cxn ang="0">
                    <a:pos x="connsiteX11" y="connsiteY11"/>
                  </a:cxn>
                </a:cxnLst>
                <a:rect l="l" t="t" r="r" b="b"/>
                <a:pathLst>
                  <a:path w="1914211" h="2002048">
                    <a:moveTo>
                      <a:pt x="351692" y="1934308"/>
                    </a:moveTo>
                    <a:lnTo>
                      <a:pt x="351692" y="854110"/>
                    </a:lnTo>
                    <a:cubicBezTo>
                      <a:pt x="350017" y="792145"/>
                      <a:pt x="383511" y="760326"/>
                      <a:pt x="467248" y="758651"/>
                    </a:cubicBezTo>
                    <a:lnTo>
                      <a:pt x="1351503" y="758651"/>
                    </a:lnTo>
                    <a:lnTo>
                      <a:pt x="1351503" y="1130440"/>
                    </a:lnTo>
                    <a:lnTo>
                      <a:pt x="1914211" y="557684"/>
                    </a:lnTo>
                    <a:lnTo>
                      <a:pt x="1356527" y="0"/>
                    </a:lnTo>
                    <a:lnTo>
                      <a:pt x="1356527" y="371789"/>
                    </a:lnTo>
                    <a:lnTo>
                      <a:pt x="437103" y="371789"/>
                    </a:lnTo>
                    <a:cubicBezTo>
                      <a:pt x="216039" y="385187"/>
                      <a:pt x="0" y="544286"/>
                      <a:pt x="0" y="668216"/>
                    </a:cubicBezTo>
                    <a:lnTo>
                      <a:pt x="0" y="1939332"/>
                    </a:lnTo>
                    <a:cubicBezTo>
                      <a:pt x="6699" y="2043165"/>
                      <a:pt x="355041" y="2001297"/>
                      <a:pt x="351692" y="1934308"/>
                    </a:cubicBezTo>
                    <a:close/>
                  </a:path>
                </a:pathLst>
              </a:custGeom>
              <a:grpFill/>
              <a:ln>
                <a:solidFill>
                  <a:schemeClr val="bg1"/>
                </a:solidFill>
              </a:ln>
              <a:effectLst/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grpSp>
            <p:nvGrpSpPr>
              <p:cNvPr id="10" name="组合 9">
                <a:extLst>
                  <a:ext uri="{FF2B5EF4-FFF2-40B4-BE49-F238E27FC236}">
                    <a16:creationId xmlns:a16="http://schemas.microsoft.com/office/drawing/2014/main" id="{1C179855-1220-214C-8645-F1AD1FC3A3F2}"/>
                  </a:ext>
                </a:extLst>
              </p:cNvPr>
              <p:cNvGrpSpPr/>
              <p:nvPr/>
            </p:nvGrpSpPr>
            <p:grpSpPr>
              <a:xfrm>
                <a:off x="4367455" y="1718281"/>
                <a:ext cx="2477992" cy="4970707"/>
                <a:chOff x="4367455" y="1718281"/>
                <a:chExt cx="2477992" cy="4970707"/>
              </a:xfrm>
              <a:grpFill/>
            </p:grpSpPr>
            <p:sp>
              <p:nvSpPr>
                <p:cNvPr id="28" name="任意多边形 14">
                  <a:extLst>
                    <a:ext uri="{FF2B5EF4-FFF2-40B4-BE49-F238E27FC236}">
                      <a16:creationId xmlns:a16="http://schemas.microsoft.com/office/drawing/2014/main" id="{AAB0DBC9-416B-A84D-976C-171DB7DB9204}"/>
                    </a:ext>
                  </a:extLst>
                </p:cNvPr>
                <p:cNvSpPr/>
                <p:nvPr/>
              </p:nvSpPr>
              <p:spPr>
                <a:xfrm>
                  <a:off x="4367455" y="2013556"/>
                  <a:ext cx="1724025" cy="3648089"/>
                </a:xfrm>
                <a:custGeom>
                  <a:avLst/>
                  <a:gdLst>
                    <a:gd name="connsiteX0" fmla="*/ 1362075 w 1724025"/>
                    <a:gd name="connsiteY0" fmla="*/ 3552825 h 3552825"/>
                    <a:gd name="connsiteX1" fmla="*/ 1362075 w 1724025"/>
                    <a:gd name="connsiteY1" fmla="*/ 1847850 h 3552825"/>
                    <a:gd name="connsiteX2" fmla="*/ 1238250 w 1724025"/>
                    <a:gd name="connsiteY2" fmla="*/ 1533525 h 3552825"/>
                    <a:gd name="connsiteX3" fmla="*/ 266700 w 1724025"/>
                    <a:gd name="connsiteY3" fmla="*/ 561975 h 3552825"/>
                    <a:gd name="connsiteX4" fmla="*/ 0 w 1724025"/>
                    <a:gd name="connsiteY4" fmla="*/ 828675 h 3552825"/>
                    <a:gd name="connsiteX5" fmla="*/ 0 w 1724025"/>
                    <a:gd name="connsiteY5" fmla="*/ 0 h 3552825"/>
                    <a:gd name="connsiteX6" fmla="*/ 809625 w 1724025"/>
                    <a:gd name="connsiteY6" fmla="*/ 0 h 3552825"/>
                    <a:gd name="connsiteX7" fmla="*/ 533400 w 1724025"/>
                    <a:gd name="connsiteY7" fmla="*/ 276225 h 3552825"/>
                    <a:gd name="connsiteX8" fmla="*/ 1381125 w 1724025"/>
                    <a:gd name="connsiteY8" fmla="*/ 1123950 h 3552825"/>
                    <a:gd name="connsiteX9" fmla="*/ 1724025 w 1724025"/>
                    <a:gd name="connsiteY9" fmla="*/ 1676400 h 3552825"/>
                    <a:gd name="connsiteX10" fmla="*/ 1724025 w 1724025"/>
                    <a:gd name="connsiteY10" fmla="*/ 3543300 h 3552825"/>
                    <a:gd name="connsiteX11" fmla="*/ 1362075 w 1724025"/>
                    <a:gd name="connsiteY11" fmla="*/ 3552825 h 3552825"/>
                    <a:gd name="connsiteX0" fmla="*/ 1362075 w 1724025"/>
                    <a:gd name="connsiteY0" fmla="*/ 3552825 h 3552825"/>
                    <a:gd name="connsiteX1" fmla="*/ 1362075 w 1724025"/>
                    <a:gd name="connsiteY1" fmla="*/ 1847850 h 3552825"/>
                    <a:gd name="connsiteX2" fmla="*/ 1238250 w 1724025"/>
                    <a:gd name="connsiteY2" fmla="*/ 1533525 h 3552825"/>
                    <a:gd name="connsiteX3" fmla="*/ 266700 w 1724025"/>
                    <a:gd name="connsiteY3" fmla="*/ 561975 h 3552825"/>
                    <a:gd name="connsiteX4" fmla="*/ 0 w 1724025"/>
                    <a:gd name="connsiteY4" fmla="*/ 828675 h 3552825"/>
                    <a:gd name="connsiteX5" fmla="*/ 0 w 1724025"/>
                    <a:gd name="connsiteY5" fmla="*/ 0 h 3552825"/>
                    <a:gd name="connsiteX6" fmla="*/ 809625 w 1724025"/>
                    <a:gd name="connsiteY6" fmla="*/ 0 h 3552825"/>
                    <a:gd name="connsiteX7" fmla="*/ 533400 w 1724025"/>
                    <a:gd name="connsiteY7" fmla="*/ 276225 h 3552825"/>
                    <a:gd name="connsiteX8" fmla="*/ 1381125 w 1724025"/>
                    <a:gd name="connsiteY8" fmla="*/ 1123950 h 3552825"/>
                    <a:gd name="connsiteX9" fmla="*/ 1724025 w 1724025"/>
                    <a:gd name="connsiteY9" fmla="*/ 1676400 h 3552825"/>
                    <a:gd name="connsiteX10" fmla="*/ 1724025 w 1724025"/>
                    <a:gd name="connsiteY10" fmla="*/ 3543300 h 3552825"/>
                    <a:gd name="connsiteX11" fmla="*/ 1362075 w 1724025"/>
                    <a:gd name="connsiteY11" fmla="*/ 3552825 h 3552825"/>
                    <a:gd name="connsiteX0" fmla="*/ 1362075 w 1724025"/>
                    <a:gd name="connsiteY0" fmla="*/ 3552825 h 3552825"/>
                    <a:gd name="connsiteX1" fmla="*/ 1362075 w 1724025"/>
                    <a:gd name="connsiteY1" fmla="*/ 1847850 h 3552825"/>
                    <a:gd name="connsiteX2" fmla="*/ 1238250 w 1724025"/>
                    <a:gd name="connsiteY2" fmla="*/ 1533525 h 3552825"/>
                    <a:gd name="connsiteX3" fmla="*/ 266700 w 1724025"/>
                    <a:gd name="connsiteY3" fmla="*/ 561975 h 3552825"/>
                    <a:gd name="connsiteX4" fmla="*/ 0 w 1724025"/>
                    <a:gd name="connsiteY4" fmla="*/ 828675 h 3552825"/>
                    <a:gd name="connsiteX5" fmla="*/ 0 w 1724025"/>
                    <a:gd name="connsiteY5" fmla="*/ 0 h 3552825"/>
                    <a:gd name="connsiteX6" fmla="*/ 809625 w 1724025"/>
                    <a:gd name="connsiteY6" fmla="*/ 0 h 3552825"/>
                    <a:gd name="connsiteX7" fmla="*/ 533400 w 1724025"/>
                    <a:gd name="connsiteY7" fmla="*/ 276225 h 3552825"/>
                    <a:gd name="connsiteX8" fmla="*/ 1381125 w 1724025"/>
                    <a:gd name="connsiteY8" fmla="*/ 1123950 h 3552825"/>
                    <a:gd name="connsiteX9" fmla="*/ 1724025 w 1724025"/>
                    <a:gd name="connsiteY9" fmla="*/ 1676400 h 3552825"/>
                    <a:gd name="connsiteX10" fmla="*/ 1724025 w 1724025"/>
                    <a:gd name="connsiteY10" fmla="*/ 3543300 h 3552825"/>
                    <a:gd name="connsiteX11" fmla="*/ 1362075 w 1724025"/>
                    <a:gd name="connsiteY11" fmla="*/ 3552825 h 3552825"/>
                    <a:gd name="connsiteX0" fmla="*/ 1362075 w 1724025"/>
                    <a:gd name="connsiteY0" fmla="*/ 3552825 h 3552825"/>
                    <a:gd name="connsiteX1" fmla="*/ 1362075 w 1724025"/>
                    <a:gd name="connsiteY1" fmla="*/ 1847850 h 3552825"/>
                    <a:gd name="connsiteX2" fmla="*/ 1238250 w 1724025"/>
                    <a:gd name="connsiteY2" fmla="*/ 1533525 h 3552825"/>
                    <a:gd name="connsiteX3" fmla="*/ 266700 w 1724025"/>
                    <a:gd name="connsiteY3" fmla="*/ 561975 h 3552825"/>
                    <a:gd name="connsiteX4" fmla="*/ 0 w 1724025"/>
                    <a:gd name="connsiteY4" fmla="*/ 828675 h 3552825"/>
                    <a:gd name="connsiteX5" fmla="*/ 0 w 1724025"/>
                    <a:gd name="connsiteY5" fmla="*/ 0 h 3552825"/>
                    <a:gd name="connsiteX6" fmla="*/ 809625 w 1724025"/>
                    <a:gd name="connsiteY6" fmla="*/ 0 h 3552825"/>
                    <a:gd name="connsiteX7" fmla="*/ 533400 w 1724025"/>
                    <a:gd name="connsiteY7" fmla="*/ 276225 h 3552825"/>
                    <a:gd name="connsiteX8" fmla="*/ 1381125 w 1724025"/>
                    <a:gd name="connsiteY8" fmla="*/ 1123950 h 3552825"/>
                    <a:gd name="connsiteX9" fmla="*/ 1724025 w 1724025"/>
                    <a:gd name="connsiteY9" fmla="*/ 1676400 h 3552825"/>
                    <a:gd name="connsiteX10" fmla="*/ 1724025 w 1724025"/>
                    <a:gd name="connsiteY10" fmla="*/ 3543300 h 3552825"/>
                    <a:gd name="connsiteX11" fmla="*/ 1362075 w 1724025"/>
                    <a:gd name="connsiteY11" fmla="*/ 3552825 h 3552825"/>
                    <a:gd name="connsiteX0" fmla="*/ 1362075 w 1724025"/>
                    <a:gd name="connsiteY0" fmla="*/ 3552825 h 3552825"/>
                    <a:gd name="connsiteX1" fmla="*/ 1362075 w 1724025"/>
                    <a:gd name="connsiteY1" fmla="*/ 1847850 h 3552825"/>
                    <a:gd name="connsiteX2" fmla="*/ 1238250 w 1724025"/>
                    <a:gd name="connsiteY2" fmla="*/ 1533525 h 3552825"/>
                    <a:gd name="connsiteX3" fmla="*/ 266700 w 1724025"/>
                    <a:gd name="connsiteY3" fmla="*/ 561975 h 3552825"/>
                    <a:gd name="connsiteX4" fmla="*/ 0 w 1724025"/>
                    <a:gd name="connsiteY4" fmla="*/ 828675 h 3552825"/>
                    <a:gd name="connsiteX5" fmla="*/ 0 w 1724025"/>
                    <a:gd name="connsiteY5" fmla="*/ 0 h 3552825"/>
                    <a:gd name="connsiteX6" fmla="*/ 809625 w 1724025"/>
                    <a:gd name="connsiteY6" fmla="*/ 0 h 3552825"/>
                    <a:gd name="connsiteX7" fmla="*/ 533400 w 1724025"/>
                    <a:gd name="connsiteY7" fmla="*/ 276225 h 3552825"/>
                    <a:gd name="connsiteX8" fmla="*/ 1381125 w 1724025"/>
                    <a:gd name="connsiteY8" fmla="*/ 1123950 h 3552825"/>
                    <a:gd name="connsiteX9" fmla="*/ 1724025 w 1724025"/>
                    <a:gd name="connsiteY9" fmla="*/ 1676400 h 3552825"/>
                    <a:gd name="connsiteX10" fmla="*/ 1724025 w 1724025"/>
                    <a:gd name="connsiteY10" fmla="*/ 3543300 h 3552825"/>
                    <a:gd name="connsiteX11" fmla="*/ 1362075 w 1724025"/>
                    <a:gd name="connsiteY11" fmla="*/ 3552825 h 3552825"/>
                    <a:gd name="connsiteX0" fmla="*/ 1362075 w 1724025"/>
                    <a:gd name="connsiteY0" fmla="*/ 3552825 h 3610028"/>
                    <a:gd name="connsiteX1" fmla="*/ 1362075 w 1724025"/>
                    <a:gd name="connsiteY1" fmla="*/ 1847850 h 3610028"/>
                    <a:gd name="connsiteX2" fmla="*/ 1238250 w 1724025"/>
                    <a:gd name="connsiteY2" fmla="*/ 1533525 h 3610028"/>
                    <a:gd name="connsiteX3" fmla="*/ 266700 w 1724025"/>
                    <a:gd name="connsiteY3" fmla="*/ 561975 h 3610028"/>
                    <a:gd name="connsiteX4" fmla="*/ 0 w 1724025"/>
                    <a:gd name="connsiteY4" fmla="*/ 828675 h 3610028"/>
                    <a:gd name="connsiteX5" fmla="*/ 0 w 1724025"/>
                    <a:gd name="connsiteY5" fmla="*/ 0 h 3610028"/>
                    <a:gd name="connsiteX6" fmla="*/ 809625 w 1724025"/>
                    <a:gd name="connsiteY6" fmla="*/ 0 h 3610028"/>
                    <a:gd name="connsiteX7" fmla="*/ 533400 w 1724025"/>
                    <a:gd name="connsiteY7" fmla="*/ 276225 h 3610028"/>
                    <a:gd name="connsiteX8" fmla="*/ 1381125 w 1724025"/>
                    <a:gd name="connsiteY8" fmla="*/ 1123950 h 3610028"/>
                    <a:gd name="connsiteX9" fmla="*/ 1724025 w 1724025"/>
                    <a:gd name="connsiteY9" fmla="*/ 1676400 h 3610028"/>
                    <a:gd name="connsiteX10" fmla="*/ 1724025 w 1724025"/>
                    <a:gd name="connsiteY10" fmla="*/ 3543300 h 3610028"/>
                    <a:gd name="connsiteX11" fmla="*/ 1362075 w 1724025"/>
                    <a:gd name="connsiteY11" fmla="*/ 3552825 h 3610028"/>
                    <a:gd name="connsiteX0" fmla="*/ 1362075 w 1724025"/>
                    <a:gd name="connsiteY0" fmla="*/ 3552825 h 3648089"/>
                    <a:gd name="connsiteX1" fmla="*/ 1362075 w 1724025"/>
                    <a:gd name="connsiteY1" fmla="*/ 1847850 h 3648089"/>
                    <a:gd name="connsiteX2" fmla="*/ 1238250 w 1724025"/>
                    <a:gd name="connsiteY2" fmla="*/ 1533525 h 3648089"/>
                    <a:gd name="connsiteX3" fmla="*/ 266700 w 1724025"/>
                    <a:gd name="connsiteY3" fmla="*/ 561975 h 3648089"/>
                    <a:gd name="connsiteX4" fmla="*/ 0 w 1724025"/>
                    <a:gd name="connsiteY4" fmla="*/ 828675 h 3648089"/>
                    <a:gd name="connsiteX5" fmla="*/ 0 w 1724025"/>
                    <a:gd name="connsiteY5" fmla="*/ 0 h 3648089"/>
                    <a:gd name="connsiteX6" fmla="*/ 809625 w 1724025"/>
                    <a:gd name="connsiteY6" fmla="*/ 0 h 3648089"/>
                    <a:gd name="connsiteX7" fmla="*/ 533400 w 1724025"/>
                    <a:gd name="connsiteY7" fmla="*/ 276225 h 3648089"/>
                    <a:gd name="connsiteX8" fmla="*/ 1381125 w 1724025"/>
                    <a:gd name="connsiteY8" fmla="*/ 1123950 h 3648089"/>
                    <a:gd name="connsiteX9" fmla="*/ 1724025 w 1724025"/>
                    <a:gd name="connsiteY9" fmla="*/ 1676400 h 3648089"/>
                    <a:gd name="connsiteX10" fmla="*/ 1724025 w 1724025"/>
                    <a:gd name="connsiteY10" fmla="*/ 3543300 h 3648089"/>
                    <a:gd name="connsiteX11" fmla="*/ 1362075 w 1724025"/>
                    <a:gd name="connsiteY11" fmla="*/ 3552825 h 3648089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  <a:cxn ang="0">
                      <a:pos x="connsiteX8" y="connsiteY8"/>
                    </a:cxn>
                    <a:cxn ang="0">
                      <a:pos x="connsiteX9" y="connsiteY9"/>
                    </a:cxn>
                    <a:cxn ang="0">
                      <a:pos x="connsiteX10" y="connsiteY10"/>
                    </a:cxn>
                    <a:cxn ang="0">
                      <a:pos x="connsiteX11" y="connsiteY11"/>
                    </a:cxn>
                  </a:cxnLst>
                  <a:rect l="l" t="t" r="r" b="b"/>
                  <a:pathLst>
                    <a:path w="1724025" h="3648089">
                      <a:moveTo>
                        <a:pt x="1362075" y="3552825"/>
                      </a:moveTo>
                      <a:lnTo>
                        <a:pt x="1362075" y="1847850"/>
                      </a:lnTo>
                      <a:cubicBezTo>
                        <a:pt x="1358900" y="1743075"/>
                        <a:pt x="1327150" y="1628775"/>
                        <a:pt x="1238250" y="1533525"/>
                      </a:cubicBezTo>
                      <a:lnTo>
                        <a:pt x="266700" y="561975"/>
                      </a:lnTo>
                      <a:lnTo>
                        <a:pt x="0" y="828675"/>
                      </a:lnTo>
                      <a:lnTo>
                        <a:pt x="0" y="0"/>
                      </a:lnTo>
                      <a:lnTo>
                        <a:pt x="809625" y="0"/>
                      </a:lnTo>
                      <a:lnTo>
                        <a:pt x="533400" y="276225"/>
                      </a:lnTo>
                      <a:lnTo>
                        <a:pt x="1381125" y="1123950"/>
                      </a:lnTo>
                      <a:cubicBezTo>
                        <a:pt x="1524000" y="1289050"/>
                        <a:pt x="1724025" y="1530350"/>
                        <a:pt x="1724025" y="1676400"/>
                      </a:cubicBezTo>
                      <a:lnTo>
                        <a:pt x="1724025" y="3543300"/>
                      </a:lnTo>
                      <a:cubicBezTo>
                        <a:pt x="1717675" y="3689350"/>
                        <a:pt x="1368425" y="3673475"/>
                        <a:pt x="1362075" y="355282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prstClr val="white"/>
                    </a:solidFill>
                  </a:endParaRPr>
                </a:p>
              </p:txBody>
            </p:sp>
            <p:sp>
              <p:nvSpPr>
                <p:cNvPr id="29" name="任意多边形 15">
                  <a:extLst>
                    <a:ext uri="{FF2B5EF4-FFF2-40B4-BE49-F238E27FC236}">
                      <a16:creationId xmlns:a16="http://schemas.microsoft.com/office/drawing/2014/main" id="{03EC3018-0352-2D42-A9DF-C075790DB927}"/>
                    </a:ext>
                  </a:extLst>
                </p:cNvPr>
                <p:cNvSpPr/>
                <p:nvPr/>
              </p:nvSpPr>
              <p:spPr>
                <a:xfrm>
                  <a:off x="5731022" y="1718281"/>
                  <a:ext cx="1114425" cy="3934177"/>
                </a:xfrm>
                <a:custGeom>
                  <a:avLst/>
                  <a:gdLst>
                    <a:gd name="connsiteX0" fmla="*/ 742950 w 1114425"/>
                    <a:gd name="connsiteY0" fmla="*/ 3838575 h 3838575"/>
                    <a:gd name="connsiteX1" fmla="*/ 742950 w 1114425"/>
                    <a:gd name="connsiteY1" fmla="*/ 552450 h 3838575"/>
                    <a:gd name="connsiteX2" fmla="*/ 1114425 w 1114425"/>
                    <a:gd name="connsiteY2" fmla="*/ 552450 h 3838575"/>
                    <a:gd name="connsiteX3" fmla="*/ 561975 w 1114425"/>
                    <a:gd name="connsiteY3" fmla="*/ 0 h 3838575"/>
                    <a:gd name="connsiteX4" fmla="*/ 0 w 1114425"/>
                    <a:gd name="connsiteY4" fmla="*/ 561975 h 3838575"/>
                    <a:gd name="connsiteX5" fmla="*/ 361950 w 1114425"/>
                    <a:gd name="connsiteY5" fmla="*/ 561975 h 3838575"/>
                    <a:gd name="connsiteX6" fmla="*/ 361950 w 1114425"/>
                    <a:gd name="connsiteY6" fmla="*/ 3829050 h 3838575"/>
                    <a:gd name="connsiteX7" fmla="*/ 742950 w 1114425"/>
                    <a:gd name="connsiteY7" fmla="*/ 3838575 h 3838575"/>
                    <a:gd name="connsiteX0" fmla="*/ 742950 w 1114425"/>
                    <a:gd name="connsiteY0" fmla="*/ 3838575 h 3898952"/>
                    <a:gd name="connsiteX1" fmla="*/ 742950 w 1114425"/>
                    <a:gd name="connsiteY1" fmla="*/ 552450 h 3898952"/>
                    <a:gd name="connsiteX2" fmla="*/ 1114425 w 1114425"/>
                    <a:gd name="connsiteY2" fmla="*/ 552450 h 3898952"/>
                    <a:gd name="connsiteX3" fmla="*/ 561975 w 1114425"/>
                    <a:gd name="connsiteY3" fmla="*/ 0 h 3898952"/>
                    <a:gd name="connsiteX4" fmla="*/ 0 w 1114425"/>
                    <a:gd name="connsiteY4" fmla="*/ 561975 h 3898952"/>
                    <a:gd name="connsiteX5" fmla="*/ 361950 w 1114425"/>
                    <a:gd name="connsiteY5" fmla="*/ 561975 h 3898952"/>
                    <a:gd name="connsiteX6" fmla="*/ 361950 w 1114425"/>
                    <a:gd name="connsiteY6" fmla="*/ 3829050 h 3898952"/>
                    <a:gd name="connsiteX7" fmla="*/ 742950 w 1114425"/>
                    <a:gd name="connsiteY7" fmla="*/ 3838575 h 3898952"/>
                    <a:gd name="connsiteX0" fmla="*/ 742950 w 1114425"/>
                    <a:gd name="connsiteY0" fmla="*/ 3838575 h 3934177"/>
                    <a:gd name="connsiteX1" fmla="*/ 742950 w 1114425"/>
                    <a:gd name="connsiteY1" fmla="*/ 552450 h 3934177"/>
                    <a:gd name="connsiteX2" fmla="*/ 1114425 w 1114425"/>
                    <a:gd name="connsiteY2" fmla="*/ 552450 h 3934177"/>
                    <a:gd name="connsiteX3" fmla="*/ 561975 w 1114425"/>
                    <a:gd name="connsiteY3" fmla="*/ 0 h 3934177"/>
                    <a:gd name="connsiteX4" fmla="*/ 0 w 1114425"/>
                    <a:gd name="connsiteY4" fmla="*/ 561975 h 3934177"/>
                    <a:gd name="connsiteX5" fmla="*/ 361950 w 1114425"/>
                    <a:gd name="connsiteY5" fmla="*/ 561975 h 3934177"/>
                    <a:gd name="connsiteX6" fmla="*/ 361950 w 1114425"/>
                    <a:gd name="connsiteY6" fmla="*/ 3829050 h 3934177"/>
                    <a:gd name="connsiteX7" fmla="*/ 742950 w 1114425"/>
                    <a:gd name="connsiteY7" fmla="*/ 3838575 h 3934177"/>
                  </a:gdLst>
                  <a:ahLst/>
                  <a:cxnLst>
                    <a:cxn ang="0">
                      <a:pos x="connsiteX0" y="connsiteY0"/>
                    </a:cxn>
                    <a:cxn ang="0">
                      <a:pos x="connsiteX1" y="connsiteY1"/>
                    </a:cxn>
                    <a:cxn ang="0">
                      <a:pos x="connsiteX2" y="connsiteY2"/>
                    </a:cxn>
                    <a:cxn ang="0">
                      <a:pos x="connsiteX3" y="connsiteY3"/>
                    </a:cxn>
                    <a:cxn ang="0">
                      <a:pos x="connsiteX4" y="connsiteY4"/>
                    </a:cxn>
                    <a:cxn ang="0">
                      <a:pos x="connsiteX5" y="connsiteY5"/>
                    </a:cxn>
                    <a:cxn ang="0">
                      <a:pos x="connsiteX6" y="connsiteY6"/>
                    </a:cxn>
                    <a:cxn ang="0">
                      <a:pos x="connsiteX7" y="connsiteY7"/>
                    </a:cxn>
                  </a:cxnLst>
                  <a:rect l="l" t="t" r="r" b="b"/>
                  <a:pathLst>
                    <a:path w="1114425" h="3934177">
                      <a:moveTo>
                        <a:pt x="742950" y="3838575"/>
                      </a:moveTo>
                      <a:lnTo>
                        <a:pt x="742950" y="552450"/>
                      </a:lnTo>
                      <a:lnTo>
                        <a:pt x="1114425" y="552450"/>
                      </a:lnTo>
                      <a:lnTo>
                        <a:pt x="561975" y="0"/>
                      </a:lnTo>
                      <a:lnTo>
                        <a:pt x="0" y="561975"/>
                      </a:lnTo>
                      <a:lnTo>
                        <a:pt x="361950" y="561975"/>
                      </a:lnTo>
                      <a:lnTo>
                        <a:pt x="361950" y="3829050"/>
                      </a:lnTo>
                      <a:cubicBezTo>
                        <a:pt x="346075" y="3956050"/>
                        <a:pt x="739775" y="3978275"/>
                        <a:pt x="742950" y="3838575"/>
                      </a:cubicBezTo>
                      <a:close/>
                    </a:path>
                  </a:pathLst>
                </a:custGeom>
                <a:grpFill/>
                <a:ln>
                  <a:solidFill>
                    <a:schemeClr val="bg1"/>
                  </a:solidFill>
                </a:ln>
                <a:effectLst/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dirty="0">
                    <a:solidFill>
                      <a:prstClr val="white"/>
                    </a:solidFill>
                  </a:endParaRPr>
                </a:p>
              </p:txBody>
            </p:sp>
            <p:grpSp>
              <p:nvGrpSpPr>
                <p:cNvPr id="35" name="组合 34">
                  <a:extLst>
                    <a:ext uri="{FF2B5EF4-FFF2-40B4-BE49-F238E27FC236}">
                      <a16:creationId xmlns:a16="http://schemas.microsoft.com/office/drawing/2014/main" id="{4E114F8C-3BDF-8D44-861A-0EE904D5323E}"/>
                    </a:ext>
                  </a:extLst>
                </p:cNvPr>
                <p:cNvGrpSpPr/>
                <p:nvPr/>
              </p:nvGrpSpPr>
              <p:grpSpPr>
                <a:xfrm>
                  <a:off x="5374802" y="5573080"/>
                  <a:ext cx="1457011" cy="1115908"/>
                  <a:chOff x="5445141" y="5516808"/>
                  <a:chExt cx="1457011" cy="1115908"/>
                </a:xfrm>
                <a:grpFill/>
              </p:grpSpPr>
              <p:sp>
                <p:nvSpPr>
                  <p:cNvPr id="36" name="任意多边形 18">
                    <a:extLst>
                      <a:ext uri="{FF2B5EF4-FFF2-40B4-BE49-F238E27FC236}">
                        <a16:creationId xmlns:a16="http://schemas.microsoft.com/office/drawing/2014/main" id="{1EED469B-7FD8-AD47-90F6-FAC57CF95E59}"/>
                      </a:ext>
                    </a:extLst>
                  </p:cNvPr>
                  <p:cNvSpPr/>
                  <p:nvPr/>
                </p:nvSpPr>
                <p:spPr>
                  <a:xfrm>
                    <a:off x="5445141" y="5516808"/>
                    <a:ext cx="1457011" cy="1038748"/>
                  </a:xfrm>
                  <a:custGeom>
                    <a:avLst/>
                    <a:gdLst>
                      <a:gd name="connsiteX0" fmla="*/ 0 w 1457011"/>
                      <a:gd name="connsiteY0" fmla="*/ 0 h 989763"/>
                      <a:gd name="connsiteX1" fmla="*/ 1457011 w 1457011"/>
                      <a:gd name="connsiteY1" fmla="*/ 0 h 989763"/>
                      <a:gd name="connsiteX2" fmla="*/ 823965 w 1457011"/>
                      <a:gd name="connsiteY2" fmla="*/ 989763 h 989763"/>
                      <a:gd name="connsiteX3" fmla="*/ 638071 w 1457011"/>
                      <a:gd name="connsiteY3" fmla="*/ 989763 h 989763"/>
                      <a:gd name="connsiteX4" fmla="*/ 0 w 1457011"/>
                      <a:gd name="connsiteY4" fmla="*/ 0 h 989763"/>
                      <a:gd name="connsiteX0" fmla="*/ 0 w 1457011"/>
                      <a:gd name="connsiteY0" fmla="*/ 0 h 1012092"/>
                      <a:gd name="connsiteX1" fmla="*/ 1457011 w 1457011"/>
                      <a:gd name="connsiteY1" fmla="*/ 0 h 1012092"/>
                      <a:gd name="connsiteX2" fmla="*/ 823965 w 1457011"/>
                      <a:gd name="connsiteY2" fmla="*/ 989763 h 1012092"/>
                      <a:gd name="connsiteX3" fmla="*/ 638071 w 1457011"/>
                      <a:gd name="connsiteY3" fmla="*/ 989763 h 1012092"/>
                      <a:gd name="connsiteX4" fmla="*/ 0 w 1457011"/>
                      <a:gd name="connsiteY4" fmla="*/ 0 h 1012092"/>
                      <a:gd name="connsiteX0" fmla="*/ 0 w 1457011"/>
                      <a:gd name="connsiteY0" fmla="*/ 0 h 1033278"/>
                      <a:gd name="connsiteX1" fmla="*/ 1457011 w 1457011"/>
                      <a:gd name="connsiteY1" fmla="*/ 0 h 1033278"/>
                      <a:gd name="connsiteX2" fmla="*/ 823965 w 1457011"/>
                      <a:gd name="connsiteY2" fmla="*/ 989763 h 1033278"/>
                      <a:gd name="connsiteX3" fmla="*/ 638071 w 1457011"/>
                      <a:gd name="connsiteY3" fmla="*/ 989763 h 1033278"/>
                      <a:gd name="connsiteX4" fmla="*/ 0 w 1457011"/>
                      <a:gd name="connsiteY4" fmla="*/ 0 h 1033278"/>
                      <a:gd name="connsiteX0" fmla="*/ 0 w 1457011"/>
                      <a:gd name="connsiteY0" fmla="*/ 0 h 1038748"/>
                      <a:gd name="connsiteX1" fmla="*/ 1457011 w 1457011"/>
                      <a:gd name="connsiteY1" fmla="*/ 0 h 1038748"/>
                      <a:gd name="connsiteX2" fmla="*/ 823965 w 1457011"/>
                      <a:gd name="connsiteY2" fmla="*/ 989763 h 1038748"/>
                      <a:gd name="connsiteX3" fmla="*/ 638071 w 1457011"/>
                      <a:gd name="connsiteY3" fmla="*/ 989763 h 1038748"/>
                      <a:gd name="connsiteX4" fmla="*/ 0 w 1457011"/>
                      <a:gd name="connsiteY4" fmla="*/ 0 h 1038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7011" h="1038748">
                        <a:moveTo>
                          <a:pt x="0" y="0"/>
                        </a:moveTo>
                        <a:lnTo>
                          <a:pt x="1457011" y="0"/>
                        </a:lnTo>
                        <a:lnTo>
                          <a:pt x="823965" y="989763"/>
                        </a:lnTo>
                        <a:cubicBezTo>
                          <a:pt x="787121" y="1055076"/>
                          <a:pt x="684964" y="1055077"/>
                          <a:pt x="638071" y="989763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 w="15875">
                    <a:gradFill>
                      <a:gsLst>
                        <a:gs pos="0">
                          <a:schemeClr val="bg1">
                            <a:lumMod val="95000"/>
                          </a:schemeClr>
                        </a:gs>
                        <a:gs pos="100000">
                          <a:schemeClr val="bg1"/>
                        </a:gs>
                      </a:gsLst>
                      <a:lin ang="18600000" scaled="0"/>
                    </a:gradFill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prstClr val="white"/>
                      </a:solidFill>
                    </a:endParaRPr>
                  </a:p>
                </p:txBody>
              </p:sp>
              <p:sp>
                <p:nvSpPr>
                  <p:cNvPr id="40" name="任意多边形 19">
                    <a:extLst>
                      <a:ext uri="{FF2B5EF4-FFF2-40B4-BE49-F238E27FC236}">
                        <a16:creationId xmlns:a16="http://schemas.microsoft.com/office/drawing/2014/main" id="{93690E65-D6AD-D44A-A71E-09398E22145E}"/>
                      </a:ext>
                    </a:extLst>
                  </p:cNvPr>
                  <p:cNvSpPr/>
                  <p:nvPr/>
                </p:nvSpPr>
                <p:spPr>
                  <a:xfrm>
                    <a:off x="5826708" y="6138028"/>
                    <a:ext cx="693876" cy="494688"/>
                  </a:xfrm>
                  <a:custGeom>
                    <a:avLst/>
                    <a:gdLst>
                      <a:gd name="connsiteX0" fmla="*/ 0 w 1457011"/>
                      <a:gd name="connsiteY0" fmla="*/ 0 h 989763"/>
                      <a:gd name="connsiteX1" fmla="*/ 1457011 w 1457011"/>
                      <a:gd name="connsiteY1" fmla="*/ 0 h 989763"/>
                      <a:gd name="connsiteX2" fmla="*/ 823965 w 1457011"/>
                      <a:gd name="connsiteY2" fmla="*/ 989763 h 989763"/>
                      <a:gd name="connsiteX3" fmla="*/ 638071 w 1457011"/>
                      <a:gd name="connsiteY3" fmla="*/ 989763 h 989763"/>
                      <a:gd name="connsiteX4" fmla="*/ 0 w 1457011"/>
                      <a:gd name="connsiteY4" fmla="*/ 0 h 989763"/>
                      <a:gd name="connsiteX0" fmla="*/ 0 w 1457011"/>
                      <a:gd name="connsiteY0" fmla="*/ 0 h 1012092"/>
                      <a:gd name="connsiteX1" fmla="*/ 1457011 w 1457011"/>
                      <a:gd name="connsiteY1" fmla="*/ 0 h 1012092"/>
                      <a:gd name="connsiteX2" fmla="*/ 823965 w 1457011"/>
                      <a:gd name="connsiteY2" fmla="*/ 989763 h 1012092"/>
                      <a:gd name="connsiteX3" fmla="*/ 638071 w 1457011"/>
                      <a:gd name="connsiteY3" fmla="*/ 989763 h 1012092"/>
                      <a:gd name="connsiteX4" fmla="*/ 0 w 1457011"/>
                      <a:gd name="connsiteY4" fmla="*/ 0 h 1012092"/>
                      <a:gd name="connsiteX0" fmla="*/ 0 w 1457011"/>
                      <a:gd name="connsiteY0" fmla="*/ 0 h 1033278"/>
                      <a:gd name="connsiteX1" fmla="*/ 1457011 w 1457011"/>
                      <a:gd name="connsiteY1" fmla="*/ 0 h 1033278"/>
                      <a:gd name="connsiteX2" fmla="*/ 823965 w 1457011"/>
                      <a:gd name="connsiteY2" fmla="*/ 989763 h 1033278"/>
                      <a:gd name="connsiteX3" fmla="*/ 638071 w 1457011"/>
                      <a:gd name="connsiteY3" fmla="*/ 989763 h 1033278"/>
                      <a:gd name="connsiteX4" fmla="*/ 0 w 1457011"/>
                      <a:gd name="connsiteY4" fmla="*/ 0 h 1033278"/>
                      <a:gd name="connsiteX0" fmla="*/ 0 w 1457011"/>
                      <a:gd name="connsiteY0" fmla="*/ 0 h 1038748"/>
                      <a:gd name="connsiteX1" fmla="*/ 1457011 w 1457011"/>
                      <a:gd name="connsiteY1" fmla="*/ 0 h 1038748"/>
                      <a:gd name="connsiteX2" fmla="*/ 823965 w 1457011"/>
                      <a:gd name="connsiteY2" fmla="*/ 989763 h 1038748"/>
                      <a:gd name="connsiteX3" fmla="*/ 638071 w 1457011"/>
                      <a:gd name="connsiteY3" fmla="*/ 989763 h 1038748"/>
                      <a:gd name="connsiteX4" fmla="*/ 0 w 1457011"/>
                      <a:gd name="connsiteY4" fmla="*/ 0 h 1038748"/>
                    </a:gdLst>
                    <a:ahLst/>
                    <a:cxnLst>
                      <a:cxn ang="0">
                        <a:pos x="connsiteX0" y="connsiteY0"/>
                      </a:cxn>
                      <a:cxn ang="0">
                        <a:pos x="connsiteX1" y="connsiteY1"/>
                      </a:cxn>
                      <a:cxn ang="0">
                        <a:pos x="connsiteX2" y="connsiteY2"/>
                      </a:cxn>
                      <a:cxn ang="0">
                        <a:pos x="connsiteX3" y="connsiteY3"/>
                      </a:cxn>
                      <a:cxn ang="0">
                        <a:pos x="connsiteX4" y="connsiteY4"/>
                      </a:cxn>
                    </a:cxnLst>
                    <a:rect l="l" t="t" r="r" b="b"/>
                    <a:pathLst>
                      <a:path w="1457011" h="1038748">
                        <a:moveTo>
                          <a:pt x="0" y="0"/>
                        </a:moveTo>
                        <a:lnTo>
                          <a:pt x="1457011" y="0"/>
                        </a:lnTo>
                        <a:lnTo>
                          <a:pt x="823965" y="989763"/>
                        </a:lnTo>
                        <a:cubicBezTo>
                          <a:pt x="787121" y="1055076"/>
                          <a:pt x="684964" y="1055077"/>
                          <a:pt x="638071" y="989763"/>
                        </a:cubicBezTo>
                        <a:lnTo>
                          <a:pt x="0" y="0"/>
                        </a:lnTo>
                        <a:close/>
                      </a:path>
                    </a:pathLst>
                  </a:custGeom>
                  <a:grpFill/>
                  <a:ln>
                    <a:noFill/>
                  </a:ln>
                  <a:effectLst/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>
                      <a:solidFill>
                        <a:prstClr val="white"/>
                      </a:solidFill>
                    </a:endParaRPr>
                  </a:p>
                </p:txBody>
              </p:sp>
            </p:grpSp>
          </p:grpSp>
        </p:grpSp>
      </p:grpSp>
      <p:sp>
        <p:nvSpPr>
          <p:cNvPr id="44" name="文本框 43">
            <a:extLst>
              <a:ext uri="{FF2B5EF4-FFF2-40B4-BE49-F238E27FC236}">
                <a16:creationId xmlns:a16="http://schemas.microsoft.com/office/drawing/2014/main" id="{BA699F67-3E73-A74A-A086-C049CE5B6F59}"/>
              </a:ext>
            </a:extLst>
          </p:cNvPr>
          <p:cNvSpPr txBox="1"/>
          <p:nvPr/>
        </p:nvSpPr>
        <p:spPr>
          <a:xfrm>
            <a:off x="312950" y="1399312"/>
            <a:ext cx="3702188" cy="2416046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胰腺癌</a:t>
            </a:r>
            <a:endParaRPr lang="en-US" altLang="zh-CN" sz="2400" dirty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高度恶性肿瘤，死亡率高。早期诊断困难，一旦诊断，往往失去最佳手术时机。目前治疗方法疗效欠佳，亟需进一步研究发病机制，为其诊治提供新思路</a:t>
            </a:r>
            <a:r>
              <a:rPr lang="zh-Hans" altLang="en-U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CN" sz="19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5" name="文本框 44">
            <a:extLst>
              <a:ext uri="{FF2B5EF4-FFF2-40B4-BE49-F238E27FC236}">
                <a16:creationId xmlns:a16="http://schemas.microsoft.com/office/drawing/2014/main" id="{695491B8-67D9-6748-AF8A-848992D13193}"/>
              </a:ext>
            </a:extLst>
          </p:cNvPr>
          <p:cNvSpPr txBox="1"/>
          <p:nvPr/>
        </p:nvSpPr>
        <p:spPr>
          <a:xfrm>
            <a:off x="312950" y="3815358"/>
            <a:ext cx="4909979" cy="306237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肠道菌群</a:t>
            </a:r>
            <a:r>
              <a:rPr lang="zh-Hans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endParaRPr lang="en-US" altLang="zh-Hans" sz="24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CN" altLang="en-U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肠道内大量微生物定植，可介导多种生理和病理过程，如</a:t>
            </a:r>
            <a:r>
              <a:rPr lang="en-US" altLang="zh-CN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R</a:t>
            </a:r>
            <a:r>
              <a:rPr lang="en-US" altLang="zh-Han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A</a:t>
            </a:r>
            <a:r>
              <a:rPr lang="zh-Hans" altLang="en-U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、</a:t>
            </a:r>
            <a:r>
              <a:rPr lang="zh-CN" altLang="en-U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糖尿病、肥胖及肿瘤等。研究表明，肠道内微生物不仅介导肠道肿瘤的发生，并且和肠道外肿瘤，如乳腺癌、肝细胞癌等有密切关联。肠道细菌代谢产物丁酸是一种</a:t>
            </a:r>
            <a:r>
              <a:rPr lang="en-US" altLang="zh-CN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H</a:t>
            </a:r>
            <a:r>
              <a:rPr lang="en-US" altLang="zh-Han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DAC</a:t>
            </a:r>
            <a:r>
              <a:rPr lang="zh-CN" altLang="en-U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抑制剂，具有抗肿瘤特性，已用于大肠癌临床治疗。</a:t>
            </a:r>
            <a:endParaRPr lang="en-US" altLang="zh-CN" sz="19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6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7" name="文本框 46">
            <a:extLst>
              <a:ext uri="{FF2B5EF4-FFF2-40B4-BE49-F238E27FC236}">
                <a16:creationId xmlns:a16="http://schemas.microsoft.com/office/drawing/2014/main" id="{CFCE18B0-5FDF-2F4F-A195-219787672AD6}"/>
              </a:ext>
            </a:extLst>
          </p:cNvPr>
          <p:cNvSpPr txBox="1"/>
          <p:nvPr/>
        </p:nvSpPr>
        <p:spPr>
          <a:xfrm>
            <a:off x="6938813" y="1360840"/>
            <a:ext cx="4654295" cy="2492990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危险因素</a:t>
            </a:r>
            <a:endParaRPr lang="en-US" altLang="zh-CN" sz="2400" dirty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zh-Hans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</a:t>
            </a:r>
            <a:r>
              <a:rPr lang="zh-CN" altLang="en-U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胰腺癌的主要危险因素包括吸烟、大量饮酒、糖尿病、胆石症、慢性胰腺炎等，研究已表明这些因素均和肠道菌群改变有联系。比如，</a:t>
            </a:r>
            <a:r>
              <a:rPr lang="en-US" altLang="zh-CN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Han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</a:t>
            </a:r>
            <a:r>
              <a:rPr lang="zh-CN" altLang="en-U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指数病理性增高个体与</a:t>
            </a:r>
            <a:r>
              <a:rPr lang="en-US" altLang="zh-CN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B</a:t>
            </a:r>
            <a:r>
              <a:rPr lang="en-US" altLang="zh-Han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MI</a:t>
            </a:r>
            <a:r>
              <a:rPr lang="zh-CN" altLang="en-US" sz="19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正常相比，拟杆菌门数量降低。</a:t>
            </a:r>
            <a:endParaRPr lang="en-US" altLang="zh-CN" sz="19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en-US" altLang="zh-CN" sz="3200" b="1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49" name="文本框 48">
            <a:extLst>
              <a:ext uri="{FF2B5EF4-FFF2-40B4-BE49-F238E27FC236}">
                <a16:creationId xmlns:a16="http://schemas.microsoft.com/office/drawing/2014/main" id="{DEE1F22C-A909-2A47-98B1-31B40F2204CE}"/>
              </a:ext>
            </a:extLst>
          </p:cNvPr>
          <p:cNvSpPr txBox="1"/>
          <p:nvPr/>
        </p:nvSpPr>
        <p:spPr>
          <a:xfrm>
            <a:off x="7222891" y="4402764"/>
            <a:ext cx="4556139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>
                <a:solidFill>
                  <a:srgbClr val="004C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体外实验</a:t>
            </a:r>
            <a:endParaRPr lang="en-US" altLang="zh-CN" sz="2400" dirty="0">
              <a:solidFill>
                <a:srgbClr val="004C8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r>
              <a:rPr lang="en-US" altLang="zh-CN" sz="1900" dirty="0" err="1"/>
              <a:t>Corra</a:t>
            </a:r>
            <a:r>
              <a:rPr lang="zh-CN" altLang="zh-CN" sz="1900" dirty="0"/>
              <a:t>等实验发现丁酸钠促进仓鼠及人胰腺癌细胞株的分化，同时增加或诱导一些肿瘤相关抗原的表达。</a:t>
            </a:r>
            <a:r>
              <a:rPr lang="en-US" altLang="zh-CN" sz="1900" dirty="0"/>
              <a:t>Farrow</a:t>
            </a:r>
            <a:r>
              <a:rPr lang="zh-CN" altLang="zh-CN" sz="1900" dirty="0"/>
              <a:t>等研究显示丁酸钠可通过减少整合素β</a:t>
            </a:r>
            <a:r>
              <a:rPr lang="en-US" altLang="zh-CN" sz="1900" dirty="0"/>
              <a:t>4</a:t>
            </a:r>
            <a:r>
              <a:rPr lang="zh-CN" altLang="zh-CN" sz="1900" dirty="0"/>
              <a:t>的表达抑制胰腺癌细胞的侵袭和转移。</a:t>
            </a:r>
            <a:r>
              <a:rPr lang="zh-Hans" altLang="en-US" sz="1900" dirty="0"/>
              <a:t> </a:t>
            </a:r>
            <a:r>
              <a:rPr lang="zh-CN" altLang="zh-CN" sz="1900" dirty="0"/>
              <a:t>以上均提示丁酸盐与胰腺癌的发生发展具有重要的作用。 </a:t>
            </a:r>
            <a:endParaRPr kumimoji="1" lang="zh-CN" altLang="en-US" sz="1900" dirty="0"/>
          </a:p>
        </p:txBody>
      </p:sp>
    </p:spTree>
    <p:extLst>
      <p:ext uri="{BB962C8B-B14F-4D97-AF65-F5344CB8AC3E}">
        <p14:creationId xmlns:p14="http://schemas.microsoft.com/office/powerpoint/2010/main" val="222962604"/>
      </p:ext>
    </p:extLst>
  </p:cSld>
  <p:clrMapOvr>
    <a:masterClrMapping/>
  </p:clrMapOvr>
  <p:transition spd="slow"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5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4" grpId="0"/>
      <p:bldP spid="45" grpId="0"/>
      <p:bldP spid="4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2">
            <a:extLst>
              <a:ext uri="{FF2B5EF4-FFF2-40B4-BE49-F238E27FC236}">
                <a16:creationId xmlns:a16="http://schemas.microsoft.com/office/drawing/2014/main" id="{EC8A7087-53C2-4018-9767-04A7B22EC560}"/>
              </a:ext>
            </a:extLst>
          </p:cNvPr>
          <p:cNvSpPr txBox="1">
            <a:spLocks/>
          </p:cNvSpPr>
          <p:nvPr/>
        </p:nvSpPr>
        <p:spPr>
          <a:xfrm>
            <a:off x="1281940" y="442956"/>
            <a:ext cx="2558540" cy="6543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研究意义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40C7527F-A1F1-7846-B371-A279A231097B}"/>
              </a:ext>
            </a:extLst>
          </p:cNvPr>
          <p:cNvSpPr txBox="1"/>
          <p:nvPr/>
        </p:nvSpPr>
        <p:spPr>
          <a:xfrm>
            <a:off x="2076773" y="2340244"/>
            <a:ext cx="7640666" cy="1569660"/>
          </a:xfrm>
          <a:prstGeom prst="rect">
            <a:avLst/>
          </a:prstGeom>
          <a:noFill/>
          <a:ln w="38100"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r>
              <a:rPr lang="zh-Hans" altLang="en-US" sz="24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       </a:t>
            </a:r>
            <a:r>
              <a:rPr lang="zh-CN" altLang="en-US" sz="2400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目前尚无关于胰腺癌患者肠道微生物构成的研究。我们开展本课题，旨在研究胰腺癌患者肠道菌群与胰腺癌的关系，为胰腺癌的发病机制诊断和治疗提供新的研究线索和依据</a:t>
            </a:r>
            <a:r>
              <a:rPr lang="zh-CN" altLang="en-US" spc="300" dirty="0">
                <a:solidFill>
                  <a:schemeClr val="tx1">
                    <a:lumMod val="75000"/>
                    <a:lumOff val="2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en-US" altLang="zh-CN" spc="300" dirty="0">
              <a:solidFill>
                <a:schemeClr val="tx1">
                  <a:lumMod val="75000"/>
                  <a:lumOff val="2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67920010"/>
      </p:ext>
    </p:extLst>
  </p:cSld>
  <p:clrMapOvr>
    <a:masterClrMapping/>
  </p:clrMapOvr>
  <p:transition spd="slow">
    <p:strips dir="rd"/>
  </p:transition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2">
            <a:extLst>
              <a:ext uri="{FF2B5EF4-FFF2-40B4-BE49-F238E27FC236}">
                <a16:creationId xmlns:a16="http://schemas.microsoft.com/office/drawing/2014/main" id="{EC8A7087-53C2-4018-9767-04A7B22EC560}"/>
              </a:ext>
            </a:extLst>
          </p:cNvPr>
          <p:cNvSpPr txBox="1">
            <a:spLocks/>
          </p:cNvSpPr>
          <p:nvPr/>
        </p:nvSpPr>
        <p:spPr>
          <a:xfrm>
            <a:off x="1281940" y="442956"/>
            <a:ext cx="2558540" cy="6543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</a:p>
        </p:txBody>
      </p:sp>
      <p:pic>
        <p:nvPicPr>
          <p:cNvPr id="13" name="图片 12">
            <a:extLst>
              <a:ext uri="{FF2B5EF4-FFF2-40B4-BE49-F238E27FC236}">
                <a16:creationId xmlns:a16="http://schemas.microsoft.com/office/drawing/2014/main" id="{8D8442B5-2A02-6B49-9C28-182C3BF8188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32114" y="1559077"/>
            <a:ext cx="7664087" cy="297682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3652568F-FECC-CB49-99D4-2DA84A0B1AD1}"/>
              </a:ext>
            </a:extLst>
          </p:cNvPr>
          <p:cNvSpPr txBox="1"/>
          <p:nvPr/>
        </p:nvSpPr>
        <p:spPr>
          <a:xfrm>
            <a:off x="1281940" y="4997696"/>
            <a:ext cx="9349897" cy="9694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1900" dirty="0"/>
              <a:t>我们将预测后的基因利用</a:t>
            </a:r>
            <a:r>
              <a:rPr lang="en-US" altLang="zh-CN" sz="1900" dirty="0"/>
              <a:t>CD-HIT</a:t>
            </a:r>
            <a:r>
              <a:rPr lang="zh-CN" altLang="zh-CN" sz="1900" dirty="0"/>
              <a:t>软件聚类去冗余后，</a:t>
            </a:r>
            <a:r>
              <a:rPr lang="zh-Hans" altLang="en-US" sz="1900" dirty="0"/>
              <a:t> </a:t>
            </a:r>
            <a:r>
              <a:rPr lang="zh-CN" altLang="en-US" sz="1900" dirty="0"/>
              <a:t>建立了胰腺癌组和对照组的基因韦恩图和</a:t>
            </a:r>
            <a:r>
              <a:rPr lang="en-US" altLang="zh-CN" sz="1900" dirty="0"/>
              <a:t>box</a:t>
            </a:r>
            <a:r>
              <a:rPr lang="zh-CN" altLang="en-US" sz="1900" dirty="0"/>
              <a:t>图。</a:t>
            </a:r>
            <a:r>
              <a:rPr lang="zh-CN" altLang="zh-CN" sz="1900" dirty="0"/>
              <a:t>结果显示</a:t>
            </a:r>
            <a:r>
              <a:rPr lang="zh-CN" altLang="en-US" sz="1900" dirty="0"/>
              <a:t>，</a:t>
            </a:r>
            <a:r>
              <a:rPr lang="zh-CN" altLang="zh-CN" sz="1900" dirty="0"/>
              <a:t>胰腺癌组和对照组共享基因数目为</a:t>
            </a:r>
            <a:r>
              <a:rPr lang="en-US" altLang="zh-CN" sz="1900" dirty="0"/>
              <a:t>2396189</a:t>
            </a:r>
            <a:r>
              <a:rPr lang="zh-CN" altLang="zh-CN" sz="1900" dirty="0"/>
              <a:t>，特有的基因数目分别为</a:t>
            </a:r>
            <a:r>
              <a:rPr lang="en-US" altLang="zh-CN" sz="1900" b="1" u="sng" dirty="0"/>
              <a:t>353392</a:t>
            </a:r>
            <a:r>
              <a:rPr lang="zh-CN" altLang="zh-CN" sz="1900" b="1" u="sng" dirty="0"/>
              <a:t>和</a:t>
            </a:r>
            <a:r>
              <a:rPr lang="en-US" altLang="zh-CN" sz="1900" b="1" u="sng" dirty="0"/>
              <a:t>441791</a:t>
            </a:r>
            <a:r>
              <a:rPr lang="zh-CN" altLang="zh-CN" sz="1900" dirty="0"/>
              <a:t>（</a:t>
            </a:r>
            <a:r>
              <a:rPr lang="en-US" altLang="zh-CN" sz="1900" dirty="0"/>
              <a:t>a</a:t>
            </a:r>
            <a:r>
              <a:rPr lang="zh-Hans" altLang="en-US" sz="1900" dirty="0"/>
              <a:t>）</a:t>
            </a:r>
            <a:r>
              <a:rPr lang="zh-CN" altLang="en-US" sz="1900" dirty="0"/>
              <a:t>；胰腺癌组与对照组相比，个体基因数目减少（</a:t>
            </a:r>
            <a:r>
              <a:rPr lang="en-US" altLang="zh-CN" sz="1900" dirty="0"/>
              <a:t>b</a:t>
            </a:r>
            <a:r>
              <a:rPr lang="zh-CN" altLang="en-US" sz="1900" dirty="0"/>
              <a:t>）。</a:t>
            </a:r>
            <a:endParaRPr lang="zh-CN" altLang="zh-CN" sz="1900" dirty="0"/>
          </a:p>
        </p:txBody>
      </p:sp>
      <p:sp>
        <p:nvSpPr>
          <p:cNvPr id="3" name="文本框 2">
            <a:extLst>
              <a:ext uri="{FF2B5EF4-FFF2-40B4-BE49-F238E27FC236}">
                <a16:creationId xmlns:a16="http://schemas.microsoft.com/office/drawing/2014/main" id="{0E24B320-B46A-6148-8B28-F7C9DD426065}"/>
              </a:ext>
            </a:extLst>
          </p:cNvPr>
          <p:cNvSpPr txBox="1"/>
          <p:nvPr/>
        </p:nvSpPr>
        <p:spPr>
          <a:xfrm>
            <a:off x="4087682" y="4535897"/>
            <a:ext cx="375295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不同分组之间的基因韦恩图和</a:t>
            </a:r>
            <a:r>
              <a:rPr kumimoji="1" lang="en-US" altLang="zh-CN" dirty="0"/>
              <a:t>box</a:t>
            </a:r>
            <a:r>
              <a:rPr kumimoji="1" lang="zh-CN" altLang="en-US" dirty="0"/>
              <a:t>图</a:t>
            </a: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7AF54AA-71EF-294B-B57E-C89E5FB781E1}"/>
              </a:ext>
            </a:extLst>
          </p:cNvPr>
          <p:cNvSpPr txBox="1"/>
          <p:nvPr/>
        </p:nvSpPr>
        <p:spPr>
          <a:xfrm>
            <a:off x="1758872" y="1626008"/>
            <a:ext cx="29527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a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4DC2072A-BE98-464B-9202-EDADD73D2483}"/>
              </a:ext>
            </a:extLst>
          </p:cNvPr>
          <p:cNvSpPr txBox="1"/>
          <p:nvPr/>
        </p:nvSpPr>
        <p:spPr>
          <a:xfrm>
            <a:off x="5810910" y="1552825"/>
            <a:ext cx="30649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b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788571397"/>
      </p:ext>
    </p:extLst>
  </p:cSld>
  <p:clrMapOvr>
    <a:masterClrMapping/>
  </p:clrMapOvr>
  <p:transition spd="slow">
    <p:strips dir="rd"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2">
            <a:extLst>
              <a:ext uri="{FF2B5EF4-FFF2-40B4-BE49-F238E27FC236}">
                <a16:creationId xmlns:a16="http://schemas.microsoft.com/office/drawing/2014/main" id="{EC8A7087-53C2-4018-9767-04A7B22EC560}"/>
              </a:ext>
            </a:extLst>
          </p:cNvPr>
          <p:cNvSpPr txBox="1">
            <a:spLocks/>
          </p:cNvSpPr>
          <p:nvPr/>
        </p:nvSpPr>
        <p:spPr>
          <a:xfrm>
            <a:off x="1281940" y="442956"/>
            <a:ext cx="2558540" cy="6543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89E61A3-DE4E-C04D-BE3B-6EF012DDB73C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86321" y="1437291"/>
            <a:ext cx="5466609" cy="4702365"/>
          </a:xfrm>
          <a:prstGeom prst="rect">
            <a:avLst/>
          </a:prstGeom>
          <a:noFill/>
          <a:ln>
            <a:noFill/>
          </a:ln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38E2D21D-281C-D745-A478-508F03BB6881}"/>
              </a:ext>
            </a:extLst>
          </p:cNvPr>
          <p:cNvSpPr txBox="1"/>
          <p:nvPr/>
        </p:nvSpPr>
        <p:spPr>
          <a:xfrm>
            <a:off x="6346457" y="3241209"/>
            <a:ext cx="3839513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900" dirty="0" err="1"/>
              <a:t>P</a:t>
            </a:r>
            <a:r>
              <a:rPr kumimoji="1" lang="en-US" altLang="zh-Hans" sz="1900" dirty="0" err="1"/>
              <a:t>CoA</a:t>
            </a:r>
            <a:r>
              <a:rPr kumimoji="1" lang="zh-CN" altLang="en-US" sz="1900" dirty="0"/>
              <a:t>分析结果显示：</a:t>
            </a:r>
            <a:endParaRPr kumimoji="1" lang="en-US" altLang="zh-CN" sz="1900" dirty="0"/>
          </a:p>
          <a:p>
            <a:r>
              <a:rPr kumimoji="1" lang="zh-CN" altLang="en-US" sz="1900" dirty="0"/>
              <a:t>两样本之间菌群构成存在显著差异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8DB7B9C9-C978-B04F-A12B-B6A1968183BE}"/>
              </a:ext>
            </a:extLst>
          </p:cNvPr>
          <p:cNvSpPr txBox="1"/>
          <p:nvPr/>
        </p:nvSpPr>
        <p:spPr>
          <a:xfrm>
            <a:off x="1172526" y="6141114"/>
            <a:ext cx="395492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zh-CN" sz="1600" dirty="0"/>
              <a:t>基于菌群计算的样本距离而作的</a:t>
            </a:r>
            <a:r>
              <a:rPr lang="en-US" altLang="zh-CN" sz="1600" dirty="0" err="1"/>
              <a:t>PCoA</a:t>
            </a:r>
            <a:r>
              <a:rPr lang="zh-CN" altLang="zh-CN" sz="1600" dirty="0"/>
              <a:t>结果</a:t>
            </a:r>
          </a:p>
        </p:txBody>
      </p:sp>
    </p:spTree>
    <p:extLst>
      <p:ext uri="{BB962C8B-B14F-4D97-AF65-F5344CB8AC3E}">
        <p14:creationId xmlns:p14="http://schemas.microsoft.com/office/powerpoint/2010/main" val="3670199268"/>
      </p:ext>
    </p:extLst>
  </p:cSld>
  <p:clrMapOvr>
    <a:masterClrMapping/>
  </p:clrMapOvr>
  <p:transition spd="slow">
    <p:strips dir="rd"/>
  </p:transition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文本占位符 2">
            <a:extLst>
              <a:ext uri="{FF2B5EF4-FFF2-40B4-BE49-F238E27FC236}">
                <a16:creationId xmlns:a16="http://schemas.microsoft.com/office/drawing/2014/main" id="{EC8A7087-53C2-4018-9767-04A7B22EC560}"/>
              </a:ext>
            </a:extLst>
          </p:cNvPr>
          <p:cNvSpPr txBox="1">
            <a:spLocks/>
          </p:cNvSpPr>
          <p:nvPr/>
        </p:nvSpPr>
        <p:spPr>
          <a:xfrm>
            <a:off x="1281940" y="442956"/>
            <a:ext cx="2558540" cy="6543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研究结果</a:t>
            </a: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8A2A0867-65AF-CB42-B95E-26671D16AD9B}"/>
              </a:ext>
            </a:extLst>
          </p:cNvPr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16047" y="1438418"/>
            <a:ext cx="5673309" cy="5101867"/>
          </a:xfrm>
          <a:prstGeom prst="rect">
            <a:avLst/>
          </a:prstGeom>
          <a:noFill/>
          <a:ln>
            <a:noFill/>
          </a:ln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662D6CCE-B637-0440-B6FB-B9FF87ECCD40}"/>
              </a:ext>
            </a:extLst>
          </p:cNvPr>
          <p:cNvSpPr txBox="1"/>
          <p:nvPr/>
        </p:nvSpPr>
        <p:spPr>
          <a:xfrm>
            <a:off x="6232120" y="1438418"/>
            <a:ext cx="5469100" cy="44935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zh-CN" sz="2400" b="1" dirty="0">
                <a:solidFill>
                  <a:schemeClr val="accent1"/>
                </a:solidFill>
              </a:rPr>
              <a:t>门水平</a:t>
            </a:r>
            <a:r>
              <a:rPr lang="zh-CN" altLang="en-US" sz="2400" b="1" dirty="0">
                <a:solidFill>
                  <a:schemeClr val="accent1"/>
                </a:solidFill>
              </a:rPr>
              <a:t>：</a:t>
            </a:r>
            <a:endParaRPr lang="en-US" altLang="zh-CN" sz="2400" b="1" dirty="0">
              <a:solidFill>
                <a:schemeClr val="accent1"/>
              </a:solidFill>
            </a:endParaRPr>
          </a:p>
          <a:p>
            <a:r>
              <a:rPr lang="en-US" altLang="zh-CN" sz="1700" dirty="0"/>
              <a:t>P</a:t>
            </a:r>
            <a:r>
              <a:rPr lang="en-US" altLang="zh-Hans" sz="1700" dirty="0"/>
              <a:t>C</a:t>
            </a:r>
            <a:r>
              <a:rPr lang="zh-CN" altLang="en-US" sz="1700" dirty="0"/>
              <a:t>组</a:t>
            </a:r>
            <a:r>
              <a:rPr lang="zh-CN" altLang="zh-CN" sz="1700" dirty="0"/>
              <a:t>与</a:t>
            </a:r>
            <a:r>
              <a:rPr lang="en-US" altLang="zh-CN" sz="1700" dirty="0"/>
              <a:t>H</a:t>
            </a:r>
            <a:r>
              <a:rPr lang="en-US" altLang="zh-Hans" sz="1700" dirty="0"/>
              <a:t>C</a:t>
            </a:r>
            <a:r>
              <a:rPr lang="zh-CN" altLang="en-US" sz="1700" dirty="0"/>
              <a:t>组</a:t>
            </a:r>
            <a:r>
              <a:rPr lang="zh-CN" altLang="zh-CN" sz="1700" dirty="0"/>
              <a:t>的优势菌群均为拟杆菌门（</a:t>
            </a:r>
            <a:r>
              <a:rPr lang="en-US" altLang="zh-CN" sz="1700" dirty="0"/>
              <a:t>Bacteroidetes</a:t>
            </a:r>
            <a:r>
              <a:rPr lang="zh-CN" altLang="zh-CN" sz="1700" dirty="0"/>
              <a:t>）和厚壁菌门</a:t>
            </a:r>
            <a:r>
              <a:rPr lang="en-US" altLang="zh-CN" sz="1700" dirty="0"/>
              <a:t>(Firmicutes)</a:t>
            </a:r>
            <a:r>
              <a:rPr lang="zh-CN" altLang="zh-CN" sz="1700" dirty="0"/>
              <a:t>；</a:t>
            </a:r>
            <a:endParaRPr lang="en-US" altLang="zh-CN" sz="1700" dirty="0"/>
          </a:p>
          <a:p>
            <a:r>
              <a:rPr lang="en-US" altLang="zh-CN" sz="1700" dirty="0"/>
              <a:t>P</a:t>
            </a:r>
            <a:r>
              <a:rPr lang="en-US" altLang="zh-Hans" sz="1700" dirty="0"/>
              <a:t>C</a:t>
            </a:r>
            <a:r>
              <a:rPr lang="zh-CN" altLang="en-US" sz="1700" dirty="0"/>
              <a:t>组</a:t>
            </a:r>
            <a:r>
              <a:rPr lang="zh-CN" altLang="zh-CN" sz="1700" dirty="0"/>
              <a:t>厚壁菌门（</a:t>
            </a:r>
            <a:r>
              <a:rPr lang="en-US" altLang="zh-CN" sz="1700" dirty="0"/>
              <a:t>Firmicutes</a:t>
            </a:r>
            <a:r>
              <a:rPr lang="zh-CN" altLang="zh-CN" sz="1700" dirty="0"/>
              <a:t>）、梭杆菌门（</a:t>
            </a:r>
            <a:r>
              <a:rPr lang="en-US" altLang="zh-CN" sz="1700" dirty="0"/>
              <a:t>Fusobacteria</a:t>
            </a:r>
            <a:r>
              <a:rPr lang="zh-CN" altLang="zh-CN" sz="1700" dirty="0"/>
              <a:t>）丰度显著降低（</a:t>
            </a:r>
            <a:r>
              <a:rPr lang="en-US" altLang="zh-CN" sz="1700" dirty="0"/>
              <a:t>P</a:t>
            </a:r>
            <a:r>
              <a:rPr lang="zh-CN" altLang="zh-CN" sz="1700" dirty="0"/>
              <a:t>＜</a:t>
            </a:r>
            <a:r>
              <a:rPr lang="en-US" altLang="zh-CN" sz="1700" dirty="0"/>
              <a:t>0.1</a:t>
            </a:r>
            <a:r>
              <a:rPr lang="zh-CN" altLang="zh-CN" sz="1700" dirty="0"/>
              <a:t>）</a:t>
            </a:r>
            <a:r>
              <a:rPr lang="zh-CN" altLang="en-US" sz="1700" dirty="0"/>
              <a:t>；</a:t>
            </a:r>
            <a:r>
              <a:rPr lang="zh-CN" altLang="zh-CN" sz="1700" dirty="0"/>
              <a:t>拟杆菌门（</a:t>
            </a:r>
            <a:r>
              <a:rPr lang="en-US" altLang="zh-CN" sz="1700" dirty="0"/>
              <a:t>Bacteroidetes</a:t>
            </a:r>
            <a:r>
              <a:rPr lang="zh-CN" altLang="zh-CN" sz="1700" dirty="0"/>
              <a:t>）、变形菌门（</a:t>
            </a:r>
            <a:r>
              <a:rPr lang="en-US" altLang="zh-CN" sz="1700" dirty="0"/>
              <a:t>Proteobacteria</a:t>
            </a:r>
            <a:r>
              <a:rPr lang="zh-CN" altLang="zh-CN" sz="1700" dirty="0"/>
              <a:t>）丰度显著增高（</a:t>
            </a:r>
            <a:r>
              <a:rPr lang="en-US" altLang="zh-CN" sz="1700" dirty="0"/>
              <a:t>P</a:t>
            </a:r>
            <a:r>
              <a:rPr lang="zh-CN" altLang="zh-CN" sz="1700" dirty="0"/>
              <a:t>＜</a:t>
            </a:r>
            <a:r>
              <a:rPr lang="en-US" altLang="zh-CN" sz="1700" dirty="0"/>
              <a:t>0.1</a:t>
            </a:r>
            <a:r>
              <a:rPr lang="zh-CN" altLang="en-US" sz="1700" dirty="0"/>
              <a:t>）；</a:t>
            </a:r>
            <a:r>
              <a:rPr lang="zh-CN" altLang="zh-CN" sz="1700" dirty="0"/>
              <a:t>放线菌门</a:t>
            </a:r>
            <a:r>
              <a:rPr lang="en-US" altLang="zh-CN" sz="1700" dirty="0"/>
              <a:t>(Actinobacteria)</a:t>
            </a:r>
            <a:r>
              <a:rPr lang="zh-CN" altLang="zh-CN" sz="1700" dirty="0"/>
              <a:t>、疣微菌门</a:t>
            </a:r>
            <a:r>
              <a:rPr lang="en-US" altLang="zh-CN" sz="1700" dirty="0"/>
              <a:t>(</a:t>
            </a:r>
            <a:r>
              <a:rPr lang="en-US" altLang="zh-CN" sz="1700" dirty="0" err="1"/>
              <a:t>Verrucomicrobia</a:t>
            </a:r>
            <a:r>
              <a:rPr lang="en-US" altLang="zh-CN" sz="1700" dirty="0"/>
              <a:t>)</a:t>
            </a:r>
            <a:r>
              <a:rPr lang="zh-CN" altLang="zh-CN" sz="1700" dirty="0"/>
              <a:t>丰度变化不明</a:t>
            </a:r>
            <a:r>
              <a:rPr lang="zh-CN" altLang="en-US" sz="1700" dirty="0"/>
              <a:t>显</a:t>
            </a:r>
            <a:r>
              <a:rPr lang="zh-CN" altLang="zh-CN" sz="1700" dirty="0"/>
              <a:t>。</a:t>
            </a:r>
            <a:endParaRPr lang="en-US" altLang="zh-CN" sz="1700" dirty="0"/>
          </a:p>
          <a:p>
            <a:r>
              <a:rPr lang="zh-CN" altLang="zh-CN" sz="2400" b="1" dirty="0">
                <a:solidFill>
                  <a:schemeClr val="accent1"/>
                </a:solidFill>
              </a:rPr>
              <a:t>属水平</a:t>
            </a:r>
            <a:r>
              <a:rPr lang="zh-CN" altLang="en-US" sz="2400" b="1" dirty="0">
                <a:solidFill>
                  <a:schemeClr val="accent1"/>
                </a:solidFill>
              </a:rPr>
              <a:t>：</a:t>
            </a:r>
            <a:endParaRPr lang="en-US" altLang="zh-CN" sz="2400" b="1" dirty="0">
              <a:solidFill>
                <a:schemeClr val="accent1"/>
              </a:solidFill>
            </a:endParaRPr>
          </a:p>
          <a:p>
            <a:r>
              <a:rPr lang="en-US" altLang="zh-CN" sz="1700" dirty="0"/>
              <a:t>P</a:t>
            </a:r>
            <a:r>
              <a:rPr lang="en-US" altLang="zh-Hans" sz="1700" dirty="0"/>
              <a:t>C</a:t>
            </a:r>
            <a:r>
              <a:rPr lang="zh-CN" altLang="en-US" sz="1700" dirty="0"/>
              <a:t>组</a:t>
            </a:r>
            <a:r>
              <a:rPr lang="zh-CN" altLang="zh-CN" sz="1700" dirty="0"/>
              <a:t>与</a:t>
            </a:r>
            <a:r>
              <a:rPr lang="en-US" altLang="zh-CN" sz="1700" dirty="0"/>
              <a:t>H</a:t>
            </a:r>
            <a:r>
              <a:rPr lang="en-US" altLang="zh-Hans" sz="1700" dirty="0"/>
              <a:t>C</a:t>
            </a:r>
            <a:r>
              <a:rPr lang="zh-CN" altLang="en-US" sz="1700" dirty="0"/>
              <a:t>组的</a:t>
            </a:r>
            <a:r>
              <a:rPr lang="zh-CN" altLang="zh-CN" sz="1700" dirty="0"/>
              <a:t>优势菌群均为拟杆菌属（</a:t>
            </a:r>
            <a:r>
              <a:rPr lang="en-US" altLang="zh-CN" sz="1700" dirty="0"/>
              <a:t>Bacteroides</a:t>
            </a:r>
            <a:r>
              <a:rPr lang="zh-CN" altLang="zh-CN" sz="1700" dirty="0"/>
              <a:t>），且两组之间丰度差异不明显；</a:t>
            </a:r>
            <a:endParaRPr lang="en-US" altLang="zh-CN" sz="1700" dirty="0"/>
          </a:p>
          <a:p>
            <a:r>
              <a:rPr lang="en-US" altLang="zh-CN" sz="1700" dirty="0"/>
              <a:t>P</a:t>
            </a:r>
            <a:r>
              <a:rPr lang="en-US" altLang="zh-Hans" sz="1700" dirty="0"/>
              <a:t>C</a:t>
            </a:r>
            <a:r>
              <a:rPr lang="zh-Hans" altLang="en-US" sz="1700" dirty="0"/>
              <a:t> </a:t>
            </a:r>
            <a:r>
              <a:rPr lang="en-US" altLang="zh-Hans" sz="1700" dirty="0"/>
              <a:t>vs</a:t>
            </a:r>
            <a:r>
              <a:rPr lang="zh-Hans" altLang="en-US" sz="1700" dirty="0"/>
              <a:t> </a:t>
            </a:r>
            <a:r>
              <a:rPr lang="en-US" altLang="zh-Hans" sz="1700" dirty="0"/>
              <a:t>HC</a:t>
            </a:r>
            <a:r>
              <a:rPr lang="zh-Hans" altLang="en-US" sz="1700" dirty="0"/>
              <a:t>：</a:t>
            </a:r>
            <a:r>
              <a:rPr lang="zh-CN" altLang="zh-CN" sz="1700" dirty="0"/>
              <a:t>柔嫩梭菌属（</a:t>
            </a:r>
            <a:r>
              <a:rPr lang="en-US" altLang="zh-CN" sz="1700" dirty="0" err="1"/>
              <a:t>Faecalibacterium</a:t>
            </a:r>
            <a:r>
              <a:rPr lang="zh-CN" altLang="zh-CN" sz="1700" dirty="0"/>
              <a:t>）、真细菌属（</a:t>
            </a:r>
            <a:r>
              <a:rPr lang="en-US" altLang="zh-CN" sz="1700" dirty="0" err="1"/>
              <a:t>Eubacterium</a:t>
            </a:r>
            <a:r>
              <a:rPr lang="zh-CN" altLang="zh-CN" sz="1700" dirty="0"/>
              <a:t>）</a:t>
            </a:r>
            <a:r>
              <a:rPr lang="zh-CN" altLang="en-US" sz="1700" dirty="0"/>
              <a:t>、梭菌属（</a:t>
            </a:r>
            <a:r>
              <a:rPr lang="en-US" altLang="zh-CN" sz="1700" dirty="0"/>
              <a:t>fusobacterium</a:t>
            </a:r>
            <a:r>
              <a:rPr lang="zh-CN" altLang="en-US" sz="1700" dirty="0"/>
              <a:t>）</a:t>
            </a:r>
            <a:r>
              <a:rPr lang="zh-CN" altLang="zh-CN" sz="1700" dirty="0"/>
              <a:t>菌丰度显著降低</a:t>
            </a:r>
            <a:r>
              <a:rPr lang="en-US" altLang="zh-CN" sz="1700" dirty="0"/>
              <a:t>(P</a:t>
            </a:r>
            <a:r>
              <a:rPr lang="zh-CN" altLang="zh-CN" sz="1700" dirty="0"/>
              <a:t>＜</a:t>
            </a:r>
            <a:r>
              <a:rPr lang="en-US" altLang="zh-CN" sz="1700" dirty="0"/>
              <a:t>0.05),</a:t>
            </a:r>
            <a:r>
              <a:rPr lang="zh-Hans" altLang="en-US" sz="1700" dirty="0"/>
              <a:t>；</a:t>
            </a:r>
            <a:r>
              <a:rPr lang="zh-CN" altLang="en-US" sz="1700" dirty="0"/>
              <a:t>巨单胞菌属（</a:t>
            </a:r>
            <a:r>
              <a:rPr lang="en-US" altLang="zh-CN" sz="1700" dirty="0" err="1"/>
              <a:t>Mega</a:t>
            </a:r>
            <a:r>
              <a:rPr lang="en-US" altLang="zh-Hans" sz="1700" dirty="0" err="1"/>
              <a:t>monas</a:t>
            </a:r>
            <a:r>
              <a:rPr lang="zh-CN" altLang="en-US" sz="1700" dirty="0"/>
              <a:t>）</a:t>
            </a:r>
            <a:r>
              <a:rPr lang="zh-Hans" altLang="en-US" sz="1700" dirty="0"/>
              <a:t>、</a:t>
            </a:r>
            <a:r>
              <a:rPr lang="zh-CN" altLang="zh-CN" sz="1700" dirty="0"/>
              <a:t>韦荣球菌属（</a:t>
            </a:r>
            <a:r>
              <a:rPr lang="en-US" altLang="zh-Hans" sz="1700" dirty="0" err="1"/>
              <a:t>V</a:t>
            </a:r>
            <a:r>
              <a:rPr lang="en-US" altLang="zh-CN" sz="1700" dirty="0" err="1"/>
              <a:t>eillonella</a:t>
            </a:r>
            <a:r>
              <a:rPr lang="zh-CN" altLang="zh-CN" sz="1700" dirty="0"/>
              <a:t>）</a:t>
            </a:r>
            <a:r>
              <a:rPr lang="zh-CN" altLang="en-US" sz="1700" dirty="0"/>
              <a:t>聚合细菌属（</a:t>
            </a:r>
            <a:r>
              <a:rPr lang="en-US" altLang="zh-CN" sz="1700" dirty="0" err="1"/>
              <a:t>Ag</a:t>
            </a:r>
            <a:r>
              <a:rPr lang="en-US" altLang="zh-Hans" sz="1700" dirty="0" err="1"/>
              <a:t>gregatibacter</a:t>
            </a:r>
            <a:r>
              <a:rPr lang="zh-CN" altLang="en-US" sz="1700" dirty="0"/>
              <a:t>）</a:t>
            </a:r>
            <a:r>
              <a:rPr lang="zh-CN" altLang="zh-CN" sz="1700" dirty="0"/>
              <a:t>菌丰度显著增加（</a:t>
            </a:r>
            <a:r>
              <a:rPr lang="en-US" altLang="zh-CN" sz="1700" dirty="0"/>
              <a:t>P</a:t>
            </a:r>
            <a:r>
              <a:rPr lang="zh-CN" altLang="zh-CN" sz="1700" dirty="0"/>
              <a:t>＜</a:t>
            </a:r>
            <a:r>
              <a:rPr lang="en-US" altLang="zh-CN" sz="1700" dirty="0"/>
              <a:t>0.05</a:t>
            </a:r>
            <a:r>
              <a:rPr lang="zh-CN" altLang="zh-CN" sz="1700" dirty="0"/>
              <a:t>）。 </a:t>
            </a:r>
            <a:endParaRPr lang="zh-CN" altLang="en-US" sz="1700" dirty="0"/>
          </a:p>
        </p:txBody>
      </p:sp>
    </p:spTree>
    <p:extLst>
      <p:ext uri="{BB962C8B-B14F-4D97-AF65-F5344CB8AC3E}">
        <p14:creationId xmlns:p14="http://schemas.microsoft.com/office/powerpoint/2010/main" val="1426333860"/>
      </p:ext>
    </p:extLst>
  </p:cSld>
  <p:clrMapOvr>
    <a:masterClrMapping/>
  </p:clrMapOvr>
  <p:transition spd="slow">
    <p:strips dir="rd"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3" name="组合 32">
            <a:extLst>
              <a:ext uri="{FF2B5EF4-FFF2-40B4-BE49-F238E27FC236}">
                <a16:creationId xmlns:a16="http://schemas.microsoft.com/office/drawing/2014/main" id="{F811C8C7-23AE-4BBF-BA21-B2C1151D082F}"/>
              </a:ext>
            </a:extLst>
          </p:cNvPr>
          <p:cNvGrpSpPr/>
          <p:nvPr/>
        </p:nvGrpSpPr>
        <p:grpSpPr>
          <a:xfrm>
            <a:off x="1616522" y="771995"/>
            <a:ext cx="9084021" cy="5933121"/>
            <a:chOff x="1585525" y="1153032"/>
            <a:chExt cx="9084021" cy="5933121"/>
          </a:xfrm>
        </p:grpSpPr>
        <p:sp>
          <p:nvSpPr>
            <p:cNvPr id="4" name="ïśļidè">
              <a:extLst>
                <a:ext uri="{FF2B5EF4-FFF2-40B4-BE49-F238E27FC236}">
                  <a16:creationId xmlns:a16="http://schemas.microsoft.com/office/drawing/2014/main" id="{E8A36226-B222-4339-8B16-6276B6078F9E}"/>
                </a:ext>
              </a:extLst>
            </p:cNvPr>
            <p:cNvSpPr/>
            <p:nvPr/>
          </p:nvSpPr>
          <p:spPr>
            <a:xfrm flipV="1">
              <a:off x="6098802" y="1505248"/>
              <a:ext cx="0" cy="5580905"/>
            </a:xfrm>
            <a:prstGeom prst="line">
              <a:avLst/>
            </a:prstGeom>
            <a:ln w="63500">
              <a:solidFill>
                <a:schemeClr val="tx2"/>
              </a:solidFill>
              <a:miter lim="400000"/>
            </a:ln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5" name="íṡľïďe">
              <a:extLst>
                <a:ext uri="{FF2B5EF4-FFF2-40B4-BE49-F238E27FC236}">
                  <a16:creationId xmlns:a16="http://schemas.microsoft.com/office/drawing/2014/main" id="{ED86EEFE-6BB5-435C-ACB1-FF000D77C279}"/>
                </a:ext>
              </a:extLst>
            </p:cNvPr>
            <p:cNvSpPr/>
            <p:nvPr/>
          </p:nvSpPr>
          <p:spPr>
            <a:xfrm>
              <a:off x="5855178" y="2633213"/>
              <a:ext cx="493972" cy="493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6" name="ïṥḷiḋé">
              <a:extLst>
                <a:ext uri="{FF2B5EF4-FFF2-40B4-BE49-F238E27FC236}">
                  <a16:creationId xmlns:a16="http://schemas.microsoft.com/office/drawing/2014/main" id="{027E45DF-A90C-4E11-B3B7-C0E3BDCA44D9}"/>
                </a:ext>
              </a:extLst>
            </p:cNvPr>
            <p:cNvSpPr/>
            <p:nvPr/>
          </p:nvSpPr>
          <p:spPr>
            <a:xfrm>
              <a:off x="5893174" y="2671209"/>
              <a:ext cx="417981" cy="4179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1"/>
            </a:solidFill>
            <a:ln w="508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r>
                <a:rPr lang="en-US" altLang="zh-CN" sz="20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1</a:t>
              </a:r>
              <a:endParaRPr sz="20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7" name="ísḷiḓe">
              <a:extLst>
                <a:ext uri="{FF2B5EF4-FFF2-40B4-BE49-F238E27FC236}">
                  <a16:creationId xmlns:a16="http://schemas.microsoft.com/office/drawing/2014/main" id="{F467D142-3D74-4A00-A63C-353792B10C0D}"/>
                </a:ext>
              </a:extLst>
            </p:cNvPr>
            <p:cNvSpPr/>
            <p:nvPr/>
          </p:nvSpPr>
          <p:spPr>
            <a:xfrm>
              <a:off x="5957817" y="2737875"/>
              <a:ext cx="276156" cy="2824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8" name="ïṣľîḋé">
              <a:extLst>
                <a:ext uri="{FF2B5EF4-FFF2-40B4-BE49-F238E27FC236}">
                  <a16:creationId xmlns:a16="http://schemas.microsoft.com/office/drawing/2014/main" id="{1CAFF1E6-DCBA-402F-84FA-C3EAC7106553}"/>
                </a:ext>
              </a:extLst>
            </p:cNvPr>
            <p:cNvSpPr/>
            <p:nvPr/>
          </p:nvSpPr>
          <p:spPr>
            <a:xfrm>
              <a:off x="4512193" y="2724632"/>
              <a:ext cx="986175" cy="31391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 anchorCtr="1">
              <a:normAutofit/>
            </a:bodyPr>
            <a:lstStyle/>
            <a:p>
              <a:pPr lvl="0" algn="ctr">
                <a:defRPr sz="1800" spc="0"/>
              </a:pPr>
              <a:r>
                <a:rPr lang="zh-CN" altLang="en-US" b="1" spc="34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研究计划</a:t>
              </a:r>
            </a:p>
          </p:txBody>
        </p:sp>
        <p:sp>
          <p:nvSpPr>
            <p:cNvPr id="9" name="ïś1íḑè">
              <a:extLst>
                <a:ext uri="{FF2B5EF4-FFF2-40B4-BE49-F238E27FC236}">
                  <a16:creationId xmlns:a16="http://schemas.microsoft.com/office/drawing/2014/main" id="{34E1C926-419E-4B93-B38D-E0220E518FDB}"/>
                </a:ext>
              </a:extLst>
            </p:cNvPr>
            <p:cNvSpPr/>
            <p:nvPr/>
          </p:nvSpPr>
          <p:spPr>
            <a:xfrm>
              <a:off x="6317400" y="2866861"/>
              <a:ext cx="1050456" cy="0"/>
            </a:xfrm>
            <a:prstGeom prst="line">
              <a:avLst/>
            </a:prstGeom>
            <a:noFill/>
            <a:ln w="381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0" name="isľidê">
              <a:extLst>
                <a:ext uri="{FF2B5EF4-FFF2-40B4-BE49-F238E27FC236}">
                  <a16:creationId xmlns:a16="http://schemas.microsoft.com/office/drawing/2014/main" id="{9FC060E7-0639-4689-B920-081AA11014A7}"/>
                </a:ext>
              </a:extLst>
            </p:cNvPr>
            <p:cNvSpPr/>
            <p:nvPr/>
          </p:nvSpPr>
          <p:spPr>
            <a:xfrm>
              <a:off x="5855178" y="3706302"/>
              <a:ext cx="493972" cy="493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1" name="î$1iďe">
              <a:extLst>
                <a:ext uri="{FF2B5EF4-FFF2-40B4-BE49-F238E27FC236}">
                  <a16:creationId xmlns:a16="http://schemas.microsoft.com/office/drawing/2014/main" id="{47498DCB-1CA8-4D48-A8CD-A0B9970DB1B0}"/>
                </a:ext>
              </a:extLst>
            </p:cNvPr>
            <p:cNvSpPr/>
            <p:nvPr/>
          </p:nvSpPr>
          <p:spPr>
            <a:xfrm>
              <a:off x="5893174" y="3744298"/>
              <a:ext cx="417981" cy="4179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1"/>
            </a:solidFill>
            <a:ln w="508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r>
                <a:rPr lang="en-US" altLang="zh-CN" sz="2000" dirty="0">
                  <a:solidFill>
                    <a:schemeClr val="bg1">
                      <a:lumMod val="50000"/>
                    </a:schemeClr>
                  </a:solidFill>
                  <a:latin typeface="Impact" panose="020B0806030902050204" pitchFamily="34" charset="0"/>
                </a:rPr>
                <a:t>2</a:t>
              </a:r>
              <a:endParaRPr sz="2000" dirty="0"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2" name="îṩļíde">
              <a:extLst>
                <a:ext uri="{FF2B5EF4-FFF2-40B4-BE49-F238E27FC236}">
                  <a16:creationId xmlns:a16="http://schemas.microsoft.com/office/drawing/2014/main" id="{692B81DB-8E8E-4B9D-B4DD-4543B497B9B1}"/>
                </a:ext>
              </a:extLst>
            </p:cNvPr>
            <p:cNvSpPr/>
            <p:nvPr/>
          </p:nvSpPr>
          <p:spPr>
            <a:xfrm>
              <a:off x="5957817" y="3810964"/>
              <a:ext cx="276156" cy="2824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3" name="îšļídè">
              <a:extLst>
                <a:ext uri="{FF2B5EF4-FFF2-40B4-BE49-F238E27FC236}">
                  <a16:creationId xmlns:a16="http://schemas.microsoft.com/office/drawing/2014/main" id="{636A9E79-90C1-474B-9C82-959635414350}"/>
                </a:ext>
              </a:extLst>
            </p:cNvPr>
            <p:cNvSpPr/>
            <p:nvPr/>
          </p:nvSpPr>
          <p:spPr>
            <a:xfrm>
              <a:off x="5855178" y="4785741"/>
              <a:ext cx="493972" cy="493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accent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4" name="ïṧ1ïdé">
              <a:extLst>
                <a:ext uri="{FF2B5EF4-FFF2-40B4-BE49-F238E27FC236}">
                  <a16:creationId xmlns:a16="http://schemas.microsoft.com/office/drawing/2014/main" id="{67701123-8AA7-4B76-9C4E-B0C9983E799C}"/>
                </a:ext>
              </a:extLst>
            </p:cNvPr>
            <p:cNvSpPr/>
            <p:nvPr/>
          </p:nvSpPr>
          <p:spPr>
            <a:xfrm>
              <a:off x="5893174" y="4823737"/>
              <a:ext cx="417981" cy="4179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1"/>
            </a:solidFill>
            <a:ln w="50800" cap="flat">
              <a:noFill/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r>
                <a:rPr lang="en-US" altLang="zh-CN" sz="2000" dirty="0">
                  <a:solidFill>
                    <a:schemeClr val="accent1"/>
                  </a:solidFill>
                  <a:latin typeface="Impact" panose="020B0806030902050204" pitchFamily="34" charset="0"/>
                </a:rPr>
                <a:t>3</a:t>
              </a:r>
              <a:endParaRPr sz="2000" dirty="0">
                <a:solidFill>
                  <a:schemeClr val="accent1"/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5" name="iṩḻíďe">
              <a:extLst>
                <a:ext uri="{FF2B5EF4-FFF2-40B4-BE49-F238E27FC236}">
                  <a16:creationId xmlns:a16="http://schemas.microsoft.com/office/drawing/2014/main" id="{3BABE9A4-6597-4EDD-B256-1CFFD133CDC8}"/>
                </a:ext>
              </a:extLst>
            </p:cNvPr>
            <p:cNvSpPr/>
            <p:nvPr/>
          </p:nvSpPr>
          <p:spPr>
            <a:xfrm>
              <a:off x="5964167" y="4890403"/>
              <a:ext cx="276156" cy="2824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6" name="iS1ïḍé">
              <a:extLst>
                <a:ext uri="{FF2B5EF4-FFF2-40B4-BE49-F238E27FC236}">
                  <a16:creationId xmlns:a16="http://schemas.microsoft.com/office/drawing/2014/main" id="{4D5C220E-08B6-455B-ACAF-3086F89CE182}"/>
                </a:ext>
              </a:extLst>
            </p:cNvPr>
            <p:cNvSpPr/>
            <p:nvPr/>
          </p:nvSpPr>
          <p:spPr>
            <a:xfrm>
              <a:off x="5855178" y="5890578"/>
              <a:ext cx="493972" cy="49397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7" name="iṧḷiďé">
              <a:extLst>
                <a:ext uri="{FF2B5EF4-FFF2-40B4-BE49-F238E27FC236}">
                  <a16:creationId xmlns:a16="http://schemas.microsoft.com/office/drawing/2014/main" id="{2DF29A87-A27F-436B-A15B-23E1F8BE440C}"/>
                </a:ext>
              </a:extLst>
            </p:cNvPr>
            <p:cNvSpPr/>
            <p:nvPr/>
          </p:nvSpPr>
          <p:spPr>
            <a:xfrm>
              <a:off x="5893174" y="5928574"/>
              <a:ext cx="417981" cy="417981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19679" h="19679" extrusionOk="0">
                  <a:moveTo>
                    <a:pt x="16796" y="2882"/>
                  </a:moveTo>
                  <a:cubicBezTo>
                    <a:pt x="20639" y="6724"/>
                    <a:pt x="20639" y="12954"/>
                    <a:pt x="16796" y="16796"/>
                  </a:cubicBezTo>
                  <a:cubicBezTo>
                    <a:pt x="12954" y="20639"/>
                    <a:pt x="6724" y="20639"/>
                    <a:pt x="2882" y="16796"/>
                  </a:cubicBezTo>
                  <a:cubicBezTo>
                    <a:pt x="-961" y="12954"/>
                    <a:pt x="-961" y="6724"/>
                    <a:pt x="2882" y="2882"/>
                  </a:cubicBezTo>
                  <a:cubicBezTo>
                    <a:pt x="6724" y="-961"/>
                    <a:pt x="12954" y="-961"/>
                    <a:pt x="16796" y="2882"/>
                  </a:cubicBezTo>
                  <a:close/>
                </a:path>
              </a:pathLst>
            </a:custGeom>
            <a:solidFill>
              <a:schemeClr val="bg1"/>
            </a:solidFill>
            <a:ln w="508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r>
                <a:rPr lang="en-US" altLang="zh-CN" sz="2000" dirty="0">
                  <a:solidFill>
                    <a:schemeClr val="bg1">
                      <a:lumMod val="50000"/>
                    </a:schemeClr>
                  </a:solidFill>
                  <a:latin typeface="Impact" panose="020B0806030902050204" pitchFamily="34" charset="0"/>
                </a:rPr>
                <a:t>4</a:t>
              </a:r>
              <a:endParaRPr sz="2000" dirty="0">
                <a:solidFill>
                  <a:schemeClr val="bg1">
                    <a:lumMod val="50000"/>
                  </a:schemeClr>
                </a:solidFill>
                <a:latin typeface="Impact" panose="020B0806030902050204" pitchFamily="34" charset="0"/>
              </a:endParaRPr>
            </a:p>
          </p:txBody>
        </p:sp>
        <p:sp>
          <p:nvSpPr>
            <p:cNvPr id="18" name="ïṩlïḓé">
              <a:extLst>
                <a:ext uri="{FF2B5EF4-FFF2-40B4-BE49-F238E27FC236}">
                  <a16:creationId xmlns:a16="http://schemas.microsoft.com/office/drawing/2014/main" id="{25648050-D88C-4422-A5DB-5D7867C8E2C8}"/>
                </a:ext>
              </a:extLst>
            </p:cNvPr>
            <p:cNvSpPr/>
            <p:nvPr/>
          </p:nvSpPr>
          <p:spPr>
            <a:xfrm>
              <a:off x="5964167" y="6001590"/>
              <a:ext cx="276156" cy="282464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19" name="îṧ1ïḋè">
              <a:extLst>
                <a:ext uri="{FF2B5EF4-FFF2-40B4-BE49-F238E27FC236}">
                  <a16:creationId xmlns:a16="http://schemas.microsoft.com/office/drawing/2014/main" id="{02A8E834-7BE3-45F8-860B-9C7124244D17}"/>
                </a:ext>
              </a:extLst>
            </p:cNvPr>
            <p:cNvSpPr/>
            <p:nvPr/>
          </p:nvSpPr>
          <p:spPr>
            <a:xfrm>
              <a:off x="6797587" y="3804071"/>
              <a:ext cx="986175" cy="31391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 anchorCtr="1">
              <a:normAutofit/>
            </a:bodyPr>
            <a:lstStyle/>
            <a:p>
              <a:pPr lvl="0" algn="ctr">
                <a:defRPr sz="1800" spc="0"/>
              </a:pPr>
              <a:r>
                <a:rPr lang="zh-CN" altLang="en-US" b="1" spc="34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学习交流</a:t>
              </a:r>
            </a:p>
          </p:txBody>
        </p:sp>
        <p:sp>
          <p:nvSpPr>
            <p:cNvPr id="20" name="îṣ1íďé">
              <a:extLst>
                <a:ext uri="{FF2B5EF4-FFF2-40B4-BE49-F238E27FC236}">
                  <a16:creationId xmlns:a16="http://schemas.microsoft.com/office/drawing/2014/main" id="{15816453-82AA-4A68-A7D7-59F013D1A789}"/>
                </a:ext>
              </a:extLst>
            </p:cNvPr>
            <p:cNvSpPr/>
            <p:nvPr/>
          </p:nvSpPr>
          <p:spPr>
            <a:xfrm>
              <a:off x="4844284" y="3950113"/>
              <a:ext cx="1050456" cy="0"/>
            </a:xfrm>
            <a:prstGeom prst="line">
              <a:avLst/>
            </a:prstGeom>
            <a:noFill/>
            <a:ln w="381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1" name="iṡļîḋê">
              <a:extLst>
                <a:ext uri="{FF2B5EF4-FFF2-40B4-BE49-F238E27FC236}">
                  <a16:creationId xmlns:a16="http://schemas.microsoft.com/office/drawing/2014/main" id="{C48F0FA1-792E-41DD-8C1A-4908D0282EE9}"/>
                </a:ext>
              </a:extLst>
            </p:cNvPr>
            <p:cNvSpPr/>
            <p:nvPr/>
          </p:nvSpPr>
          <p:spPr>
            <a:xfrm>
              <a:off x="4512193" y="4883510"/>
              <a:ext cx="986175" cy="31391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 anchorCtr="1">
              <a:normAutofit/>
            </a:bodyPr>
            <a:lstStyle/>
            <a:p>
              <a:pPr lvl="0" algn="ctr">
                <a:defRPr sz="1800" spc="0"/>
              </a:pPr>
              <a:r>
                <a:rPr lang="zh-CN" altLang="en-US" b="1" spc="34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思考实践</a:t>
              </a:r>
            </a:p>
          </p:txBody>
        </p:sp>
        <p:sp>
          <p:nvSpPr>
            <p:cNvPr id="22" name="iṧľiḋè">
              <a:extLst>
                <a:ext uri="{FF2B5EF4-FFF2-40B4-BE49-F238E27FC236}">
                  <a16:creationId xmlns:a16="http://schemas.microsoft.com/office/drawing/2014/main" id="{D8DD16BF-E29F-4B58-AC12-8527F429A158}"/>
                </a:ext>
              </a:extLst>
            </p:cNvPr>
            <p:cNvSpPr/>
            <p:nvPr/>
          </p:nvSpPr>
          <p:spPr>
            <a:xfrm>
              <a:off x="6317400" y="5029552"/>
              <a:ext cx="1050456" cy="0"/>
            </a:xfrm>
            <a:prstGeom prst="line">
              <a:avLst/>
            </a:prstGeom>
            <a:solidFill>
              <a:schemeClr val="accent1"/>
            </a:solidFill>
            <a:ln w="38100" cap="flat">
              <a:solidFill>
                <a:schemeClr val="accent1"/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3" name="ïṧḷídé">
              <a:extLst>
                <a:ext uri="{FF2B5EF4-FFF2-40B4-BE49-F238E27FC236}">
                  <a16:creationId xmlns:a16="http://schemas.microsoft.com/office/drawing/2014/main" id="{031A545D-022F-43F8-A1AB-0E1DCB432403}"/>
                </a:ext>
              </a:extLst>
            </p:cNvPr>
            <p:cNvSpPr/>
            <p:nvPr/>
          </p:nvSpPr>
          <p:spPr>
            <a:xfrm>
              <a:off x="6797587" y="5994697"/>
              <a:ext cx="986175" cy="313914"/>
            </a:xfrm>
            <a:prstGeom prst="rect">
              <a:avLst/>
            </a:prstGeom>
            <a:ln w="12700">
              <a:miter lim="400000"/>
            </a:ln>
            <a:extLst>
              <a:ext uri="{C572A759-6A51-4108-AA02-DFA0A04FC94B}">
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</a:ext>
            </a:extLst>
          </p:spPr>
          <p:txBody>
            <a:bodyPr wrap="none" lIns="0" tIns="0" rIns="0" bIns="0" anchor="ctr" anchorCtr="1">
              <a:normAutofit/>
            </a:bodyPr>
            <a:lstStyle/>
            <a:p>
              <a:pPr lvl="0" algn="ctr">
                <a:defRPr sz="1800" spc="0"/>
              </a:pPr>
              <a:r>
                <a:rPr lang="zh-CN" altLang="en-US" b="1" spc="34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论文答辩</a:t>
              </a:r>
            </a:p>
          </p:txBody>
        </p:sp>
        <p:sp>
          <p:nvSpPr>
            <p:cNvPr id="24" name="íśḷíḑe">
              <a:extLst>
                <a:ext uri="{FF2B5EF4-FFF2-40B4-BE49-F238E27FC236}">
                  <a16:creationId xmlns:a16="http://schemas.microsoft.com/office/drawing/2014/main" id="{4391F928-B153-4CA8-9D2E-6EA414200FF8}"/>
                </a:ext>
              </a:extLst>
            </p:cNvPr>
            <p:cNvSpPr/>
            <p:nvPr/>
          </p:nvSpPr>
          <p:spPr>
            <a:xfrm>
              <a:off x="4844284" y="6140739"/>
              <a:ext cx="1050456" cy="0"/>
            </a:xfrm>
            <a:prstGeom prst="line">
              <a:avLst/>
            </a:prstGeom>
            <a:noFill/>
            <a:ln w="38100" cap="flat">
              <a:solidFill>
                <a:schemeClr val="bg1">
                  <a:lumMod val="50000"/>
                </a:schemeClr>
              </a:solidFill>
              <a:prstDash val="solid"/>
              <a:miter lim="400000"/>
            </a:ln>
            <a:effectLst/>
          </p:spPr>
          <p:txBody>
            <a:bodyPr anchor="ctr"/>
            <a:lstStyle/>
            <a:p>
              <a:pPr algn="ctr"/>
              <a:endParaRPr/>
            </a:p>
          </p:txBody>
        </p:sp>
        <p:sp>
          <p:nvSpPr>
            <p:cNvPr id="25" name="i$ḷîḋê">
              <a:extLst>
                <a:ext uri="{FF2B5EF4-FFF2-40B4-BE49-F238E27FC236}">
                  <a16:creationId xmlns:a16="http://schemas.microsoft.com/office/drawing/2014/main" id="{79A853C9-1D4E-4532-BDEF-B5ADE2CE41A3}"/>
                </a:ext>
              </a:extLst>
            </p:cNvPr>
            <p:cNvSpPr/>
            <p:nvPr/>
          </p:nvSpPr>
          <p:spPr>
            <a:xfrm>
              <a:off x="7367856" y="2466109"/>
              <a:ext cx="3301690" cy="801503"/>
            </a:xfrm>
            <a:prstGeom prst="roundRect">
              <a:avLst>
                <a:gd name="adj" fmla="val 4753"/>
              </a:avLst>
            </a:prstGeom>
            <a:solidFill>
              <a:schemeClr val="accent1">
                <a:lumMod val="10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anchor="ctr">
              <a:normAutofit lnSpcReduction="10000"/>
            </a:bodyPr>
            <a:lstStyle/>
            <a:p>
              <a:pPr lvl="0">
                <a:lnSpc>
                  <a:spcPct val="120000"/>
                </a:lnSpc>
                <a:defRPr sz="2400" spc="24"/>
              </a:pPr>
              <a:r>
                <a:rPr lang="zh-CN" altLang="en-US" sz="1400" dirty="0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阅读研究领域内国内外经典著作和文献</a:t>
              </a:r>
            </a:p>
            <a:p>
              <a:pPr lvl="0">
                <a:lnSpc>
                  <a:spcPct val="120000"/>
                </a:lnSpc>
                <a:defRPr sz="2400" spc="24"/>
              </a:pPr>
              <a:r>
                <a:rPr lang="zh-CN" altLang="en-US" sz="1400" dirty="0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构建研究思路和方法，制定研究计划；</a:t>
              </a:r>
            </a:p>
            <a:p>
              <a:pPr lvl="0">
                <a:lnSpc>
                  <a:spcPct val="120000"/>
                </a:lnSpc>
                <a:defRPr sz="2400" spc="24"/>
              </a:pPr>
              <a:r>
                <a:rPr lang="zh-CN" altLang="en-US" sz="1400" dirty="0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按研究计划进行实验。</a:t>
              </a:r>
            </a:p>
          </p:txBody>
        </p:sp>
        <p:sp>
          <p:nvSpPr>
            <p:cNvPr id="26" name="íṣḻidé">
              <a:extLst>
                <a:ext uri="{FF2B5EF4-FFF2-40B4-BE49-F238E27FC236}">
                  <a16:creationId xmlns:a16="http://schemas.microsoft.com/office/drawing/2014/main" id="{03D438F2-30E4-4CC9-B829-E2D4C68C06A9}"/>
                </a:ext>
              </a:extLst>
            </p:cNvPr>
            <p:cNvSpPr/>
            <p:nvPr/>
          </p:nvSpPr>
          <p:spPr>
            <a:xfrm>
              <a:off x="1585525" y="3539837"/>
              <a:ext cx="3301690" cy="801503"/>
            </a:xfrm>
            <a:prstGeom prst="roundRect">
              <a:avLst>
                <a:gd name="adj" fmla="val 4753"/>
              </a:avLst>
            </a:prstGeom>
            <a:solidFill>
              <a:schemeClr val="bg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anchor="ctr">
              <a:normAutofit/>
            </a:bodyPr>
            <a:lstStyle/>
            <a:p>
              <a:pPr lvl="0">
                <a:lnSpc>
                  <a:spcPct val="120000"/>
                </a:lnSpc>
                <a:defRPr sz="2400" spc="24"/>
              </a:pPr>
              <a:r>
                <a:rPr lang="zh-CN" altLang="en-US" sz="1400" dirty="0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主动与导师同学交流学习解决试验中不足并加以提高。</a:t>
              </a:r>
            </a:p>
          </p:txBody>
        </p:sp>
        <p:sp>
          <p:nvSpPr>
            <p:cNvPr id="27" name="iśliďê">
              <a:extLst>
                <a:ext uri="{FF2B5EF4-FFF2-40B4-BE49-F238E27FC236}">
                  <a16:creationId xmlns:a16="http://schemas.microsoft.com/office/drawing/2014/main" id="{4084C04D-F050-4E92-91C3-50649BADA7CF}"/>
                </a:ext>
              </a:extLst>
            </p:cNvPr>
            <p:cNvSpPr/>
            <p:nvPr/>
          </p:nvSpPr>
          <p:spPr>
            <a:xfrm>
              <a:off x="7367856" y="4628800"/>
              <a:ext cx="3301690" cy="801503"/>
            </a:xfrm>
            <a:prstGeom prst="roundRect">
              <a:avLst>
                <a:gd name="adj" fmla="val 4753"/>
              </a:avLst>
            </a:prstGeom>
            <a:solidFill>
              <a:schemeClr val="accent1"/>
            </a:solidFill>
            <a:ln w="12700" cap="flat">
              <a:solidFill>
                <a:schemeClr val="accent1"/>
              </a:solidFill>
              <a:miter lim="400000"/>
            </a:ln>
            <a:effectLst/>
          </p:spPr>
          <p:txBody>
            <a:bodyPr wrap="square" lIns="38100" tIns="38100" rIns="38100" bIns="38100" anchor="ctr">
              <a:normAutofit/>
            </a:bodyPr>
            <a:lstStyle/>
            <a:p>
              <a:pPr lvl="0">
                <a:lnSpc>
                  <a:spcPct val="120000"/>
                </a:lnSpc>
                <a:defRPr sz="2400" spc="24"/>
              </a:pPr>
              <a:r>
                <a:rPr lang="zh-CN" altLang="en-US" sz="1400" dirty="0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多思考，多实践，勤于写作，发表高水平、高质量的学术论文。</a:t>
              </a:r>
            </a:p>
          </p:txBody>
        </p:sp>
        <p:sp>
          <p:nvSpPr>
            <p:cNvPr id="28" name="íŝľïdè">
              <a:extLst>
                <a:ext uri="{FF2B5EF4-FFF2-40B4-BE49-F238E27FC236}">
                  <a16:creationId xmlns:a16="http://schemas.microsoft.com/office/drawing/2014/main" id="{52CE153C-CBFD-4A2D-A3F5-C7464B1093CF}"/>
                </a:ext>
              </a:extLst>
            </p:cNvPr>
            <p:cNvSpPr/>
            <p:nvPr/>
          </p:nvSpPr>
          <p:spPr>
            <a:xfrm>
              <a:off x="1585525" y="5730463"/>
              <a:ext cx="3301690" cy="801503"/>
            </a:xfrm>
            <a:prstGeom prst="roundRect">
              <a:avLst>
                <a:gd name="adj" fmla="val 4753"/>
              </a:avLst>
            </a:prstGeom>
            <a:solidFill>
              <a:schemeClr val="bg1">
                <a:lumMod val="50000"/>
              </a:schemeClr>
            </a:solidFill>
            <a:ln w="12700" cap="flat">
              <a:noFill/>
              <a:miter lim="400000"/>
            </a:ln>
            <a:effectLst/>
          </p:spPr>
          <p:txBody>
            <a:bodyPr wrap="square" lIns="38100" tIns="38100" rIns="38100" bIns="38100" anchor="ctr">
              <a:normAutofit/>
            </a:bodyPr>
            <a:lstStyle/>
            <a:p>
              <a:pPr lvl="0">
                <a:lnSpc>
                  <a:spcPct val="120000"/>
                </a:lnSpc>
                <a:defRPr sz="2400" spc="24"/>
              </a:pPr>
              <a:r>
                <a:rPr lang="zh-CN" altLang="en-US" sz="1400" dirty="0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发表学术论文，申请专利，基金项目；</a:t>
              </a:r>
              <a:endParaRPr lang="en-US" altLang="zh-CN" sz="1400" dirty="0">
                <a:solidFill>
                  <a:schemeClr val="bg1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r>
                <a:rPr lang="zh-CN" altLang="en-US" sz="1400" spc="24" dirty="0">
                  <a:solidFill>
                    <a:schemeClr val="bg1">
                      <a:lumMod val="10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撰写博士论文准备答辩。</a:t>
              </a:r>
              <a:endParaRPr lang="en-US" altLang="zh-CN" sz="1400" spc="24" dirty="0">
                <a:solidFill>
                  <a:schemeClr val="bg1">
                    <a:lumMod val="100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grpSp>
          <p:nvGrpSpPr>
            <p:cNvPr id="29" name="iṡľîḓé">
              <a:extLst>
                <a:ext uri="{FF2B5EF4-FFF2-40B4-BE49-F238E27FC236}">
                  <a16:creationId xmlns:a16="http://schemas.microsoft.com/office/drawing/2014/main" id="{E8EAB5A4-E18C-43AC-9F02-32A99A7CBDF3}"/>
                </a:ext>
              </a:extLst>
            </p:cNvPr>
            <p:cNvGrpSpPr/>
            <p:nvPr/>
          </p:nvGrpSpPr>
          <p:grpSpPr>
            <a:xfrm>
              <a:off x="5541538" y="1153032"/>
              <a:ext cx="1082782" cy="1082782"/>
              <a:chOff x="-454914" y="-454914"/>
              <a:chExt cx="2165686" cy="2165686"/>
            </a:xfrm>
          </p:grpSpPr>
          <p:sp>
            <p:nvSpPr>
              <p:cNvPr id="30" name="íśļîdé">
                <a:extLst>
                  <a:ext uri="{FF2B5EF4-FFF2-40B4-BE49-F238E27FC236}">
                    <a16:creationId xmlns:a16="http://schemas.microsoft.com/office/drawing/2014/main" id="{D870C6D9-5AF3-49B2-A933-A1A91F0B7E52}"/>
                  </a:ext>
                </a:extLst>
              </p:cNvPr>
              <p:cNvSpPr/>
              <p:nvPr/>
            </p:nvSpPr>
            <p:spPr>
              <a:xfrm>
                <a:off x="-454914" y="-454914"/>
                <a:ext cx="2165686" cy="2165686"/>
              </a:xfrm>
              <a:custGeom>
                <a:avLst/>
                <a:gdLst/>
                <a:ahLst/>
                <a:cxnLst>
                  <a:cxn ang="0">
                    <a:pos x="wd2" y="hd2"/>
                  </a:cxn>
                  <a:cxn ang="5400000">
                    <a:pos x="wd2" y="hd2"/>
                  </a:cxn>
                  <a:cxn ang="10800000">
                    <a:pos x="wd2" y="hd2"/>
                  </a:cxn>
                  <a:cxn ang="16200000">
                    <a:pos x="wd2" y="hd2"/>
                  </a:cxn>
                </a:cxnLst>
                <a:rect l="0" t="0" r="r" b="b"/>
                <a:pathLst>
                  <a:path w="19679" h="19679" extrusionOk="0">
                    <a:moveTo>
                      <a:pt x="16796" y="2882"/>
                    </a:moveTo>
                    <a:cubicBezTo>
                      <a:pt x="20639" y="6724"/>
                      <a:pt x="20639" y="12954"/>
                      <a:pt x="16796" y="16796"/>
                    </a:cubicBezTo>
                    <a:cubicBezTo>
                      <a:pt x="12954" y="20639"/>
                      <a:pt x="6724" y="20639"/>
                      <a:pt x="2882" y="16796"/>
                    </a:cubicBezTo>
                    <a:cubicBezTo>
                      <a:pt x="-961" y="12954"/>
                      <a:pt x="-961" y="6724"/>
                      <a:pt x="2882" y="2882"/>
                    </a:cubicBezTo>
                    <a:cubicBezTo>
                      <a:pt x="6724" y="-961"/>
                      <a:pt x="12954" y="-961"/>
                      <a:pt x="16796" y="2882"/>
                    </a:cubicBezTo>
                    <a:close/>
                  </a:path>
                </a:pathLst>
              </a:custGeom>
              <a:solidFill>
                <a:schemeClr val="accent1"/>
              </a:solidFill>
              <a:ln w="127000" cap="flat">
                <a:solidFill>
                  <a:schemeClr val="bg1"/>
                </a:solidFill>
                <a:prstDash val="solid"/>
                <a:miter lim="400000"/>
              </a:ln>
              <a:effectLst/>
            </p:spPr>
            <p:txBody>
              <a:bodyPr anchor="ctr">
                <a:normAutofit/>
              </a:bodyPr>
              <a:lstStyle/>
              <a:p>
                <a:pPr algn="ctr"/>
                <a:r>
                  <a:rPr lang="en-US" altLang="zh-CN" sz="2400" b="1" dirty="0">
                    <a:solidFill>
                      <a:schemeClr val="bg1"/>
                    </a:solidFill>
                  </a:rPr>
                  <a:t>2018</a:t>
                </a:r>
              </a:p>
            </p:txBody>
          </p:sp>
          <p:sp>
            <p:nvSpPr>
              <p:cNvPr id="31" name="ïşḷíḍe">
                <a:extLst>
                  <a:ext uri="{FF2B5EF4-FFF2-40B4-BE49-F238E27FC236}">
                    <a16:creationId xmlns:a16="http://schemas.microsoft.com/office/drawing/2014/main" id="{0E764855-1150-4E6B-B601-BFCB8A8643FC}"/>
                  </a:ext>
                </a:extLst>
              </p:cNvPr>
              <p:cNvSpPr/>
              <p:nvPr/>
            </p:nvSpPr>
            <p:spPr>
              <a:xfrm>
                <a:off x="198449" y="403233"/>
                <a:ext cx="833561" cy="517065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  <a:effectLst/>
              <a:extLst>
                <a:ext uri="{C572A759-6A51-4108-AA02-DFA0A04FC94B}">
                  <ma14:wrappingTextBoxFlag xmlns="" xmlns:lc="http://schemas.openxmlformats.org/drawingml/2006/lockedCanvas" xmlns:p14="http://schemas.microsoft.com/office/powerpoint/2010/main" xmlns:ma14="http://schemas.microsoft.com/office/mac/drawingml/2011/main" val="1"/>
                </a:ext>
              </a:extLst>
            </p:spPr>
            <p:txBody>
              <a:bodyPr anchor="ctr"/>
              <a:lstStyle/>
              <a:p>
                <a:pPr algn="ctr"/>
                <a:endParaRPr/>
              </a:p>
            </p:txBody>
          </p:sp>
        </p:grpSp>
      </p:grpSp>
      <p:sp>
        <p:nvSpPr>
          <p:cNvPr id="32" name="文本占位符 2">
            <a:extLst>
              <a:ext uri="{FF2B5EF4-FFF2-40B4-BE49-F238E27FC236}">
                <a16:creationId xmlns:a16="http://schemas.microsoft.com/office/drawing/2014/main" id="{FA7A77C8-9AAF-418F-81F7-070CE713F29C}"/>
              </a:ext>
            </a:extLst>
          </p:cNvPr>
          <p:cNvSpPr txBox="1">
            <a:spLocks/>
          </p:cNvSpPr>
          <p:nvPr/>
        </p:nvSpPr>
        <p:spPr>
          <a:xfrm>
            <a:off x="1281940" y="442956"/>
            <a:ext cx="2558540" cy="6543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研究规划</a:t>
            </a:r>
          </a:p>
        </p:txBody>
      </p:sp>
    </p:spTree>
    <p:extLst>
      <p:ext uri="{BB962C8B-B14F-4D97-AF65-F5344CB8AC3E}">
        <p14:creationId xmlns:p14="http://schemas.microsoft.com/office/powerpoint/2010/main" val="658238571"/>
      </p:ext>
    </p:extLst>
  </p:cSld>
  <p:clrMapOvr>
    <a:masterClrMapping/>
  </p:clrMapOvr>
  <p:transition spd="slow"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500"/>
                                        <p:tgtEl>
                                          <p:spTgt spid="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0" name="图片 6">
            <a:extLst>
              <a:ext uri="{FF2B5EF4-FFF2-40B4-BE49-F238E27FC236}">
                <a16:creationId xmlns:a16="http://schemas.microsoft.com/office/drawing/2014/main" id="{438A847F-E5F0-4E78-AEDD-45D37288680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26188" y="5200650"/>
            <a:ext cx="5865812" cy="165735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61" name="任意多边形 47">
            <a:extLst>
              <a:ext uri="{FF2B5EF4-FFF2-40B4-BE49-F238E27FC236}">
                <a16:creationId xmlns:a16="http://schemas.microsoft.com/office/drawing/2014/main" id="{90359192-DC60-4B79-9EDF-E594C6041632}"/>
              </a:ext>
            </a:extLst>
          </p:cNvPr>
          <p:cNvSpPr/>
          <p:nvPr/>
        </p:nvSpPr>
        <p:spPr>
          <a:xfrm rot="5400000">
            <a:off x="3324387" y="-2867188"/>
            <a:ext cx="914400" cy="7563176"/>
          </a:xfrm>
          <a:custGeom>
            <a:avLst/>
            <a:gdLst>
              <a:gd name="connsiteX0" fmla="*/ 0 w 990604"/>
              <a:gd name="connsiteY0" fmla="*/ 5956738 h 5956738"/>
              <a:gd name="connsiteX1" fmla="*/ 0 w 990604"/>
              <a:gd name="connsiteY1" fmla="*/ 317938 h 5956738"/>
              <a:gd name="connsiteX2" fmla="*/ 6 w 990604"/>
              <a:gd name="connsiteY2" fmla="*/ 317938 h 5956738"/>
              <a:gd name="connsiteX3" fmla="*/ 495305 w 990604"/>
              <a:gd name="connsiteY3" fmla="*/ 0 h 5956738"/>
              <a:gd name="connsiteX4" fmla="*/ 990604 w 990604"/>
              <a:gd name="connsiteY4" fmla="*/ 317938 h 5956738"/>
              <a:gd name="connsiteX5" fmla="*/ 990601 w 990604"/>
              <a:gd name="connsiteY5" fmla="*/ 317938 h 5956738"/>
              <a:gd name="connsiteX6" fmla="*/ 990601 w 990604"/>
              <a:gd name="connsiteY6" fmla="*/ 5956738 h 595673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990604" h="5956738">
                <a:moveTo>
                  <a:pt x="0" y="5956738"/>
                </a:moveTo>
                <a:lnTo>
                  <a:pt x="0" y="317938"/>
                </a:lnTo>
                <a:lnTo>
                  <a:pt x="6" y="317938"/>
                </a:lnTo>
                <a:lnTo>
                  <a:pt x="495305" y="0"/>
                </a:lnTo>
                <a:lnTo>
                  <a:pt x="990604" y="317938"/>
                </a:lnTo>
                <a:lnTo>
                  <a:pt x="990601" y="317938"/>
                </a:lnTo>
                <a:lnTo>
                  <a:pt x="990601" y="5956738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fontAlgn="auto" hangingPunct="1">
              <a:defRPr/>
            </a:pPr>
            <a:endParaRPr lang="zh-CN" altLang="en-US" noProof="1"/>
          </a:p>
        </p:txBody>
      </p:sp>
      <p:pic>
        <p:nvPicPr>
          <p:cNvPr id="2" name="佐藤直紀 - Light Steps">
            <a:hlinkClick r:id="" action="ppaction://media"/>
            <a:extLst>
              <a:ext uri="{FF2B5EF4-FFF2-40B4-BE49-F238E27FC236}">
                <a16:creationId xmlns:a16="http://schemas.microsoft.com/office/drawing/2014/main" id="{F5A93CD4-03A8-40DD-AA7D-121048B9905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-1163273" y="152400"/>
            <a:ext cx="609600" cy="609600"/>
          </a:xfrm>
          <a:prstGeom prst="rect">
            <a:avLst/>
          </a:prstGeom>
        </p:spPr>
      </p:pic>
      <p:grpSp>
        <p:nvGrpSpPr>
          <p:cNvPr id="6" name="组合 5">
            <a:extLst>
              <a:ext uri="{FF2B5EF4-FFF2-40B4-BE49-F238E27FC236}">
                <a16:creationId xmlns:a16="http://schemas.microsoft.com/office/drawing/2014/main" id="{B7C3DCC8-2073-4D45-AE3C-8F17A1A13458}"/>
              </a:ext>
            </a:extLst>
          </p:cNvPr>
          <p:cNvGrpSpPr/>
          <p:nvPr/>
        </p:nvGrpSpPr>
        <p:grpSpPr>
          <a:xfrm>
            <a:off x="592396" y="198767"/>
            <a:ext cx="6259538" cy="1422314"/>
            <a:chOff x="592396" y="198767"/>
            <a:chExt cx="6259538" cy="1422314"/>
          </a:xfrm>
        </p:grpSpPr>
        <p:sp>
          <p:nvSpPr>
            <p:cNvPr id="80" name="文本框 1066">
              <a:extLst>
                <a:ext uri="{FF2B5EF4-FFF2-40B4-BE49-F238E27FC236}">
                  <a16:creationId xmlns:a16="http://schemas.microsoft.com/office/drawing/2014/main" id="{31CB74EE-7564-489F-BDE1-7EE01310334C}"/>
                </a:ext>
              </a:extLst>
            </p:cNvPr>
            <p:cNvSpPr txBox="1">
              <a:spLocks noChangeArrowheads="1"/>
            </p:cNvSpPr>
            <p:nvPr/>
          </p:nvSpPr>
          <p:spPr bwMode="auto">
            <a:xfrm>
              <a:off x="1766888" y="598488"/>
              <a:ext cx="5085046" cy="584775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wrap="none">
              <a:spAutoFit/>
            </a:bodyPr>
            <a:lstStyle>
              <a:lvl1pPr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1pPr>
              <a:lvl2pPr marL="742950" indent="-28575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2pPr>
              <a:lvl3pPr marL="11430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3pPr>
              <a:lvl4pPr marL="16002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4pPr>
              <a:lvl5pPr marL="2057400" indent="-228600"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</a:defRPr>
              </a:lvl9pPr>
            </a:lstStyle>
            <a:p>
              <a:r>
                <a:rPr lang="zh-Hans" altLang="en-US" sz="3200" b="1" dirty="0">
                  <a:solidFill>
                    <a:schemeClr val="bg1"/>
                  </a:solidFill>
                </a:rPr>
                <a:t>      </a:t>
              </a:r>
              <a:r>
                <a:rPr lang="zh-CN" altLang="en-US" sz="3200" b="1" dirty="0">
                  <a:solidFill>
                    <a:schemeClr val="bg1"/>
                  </a:solidFill>
                </a:rPr>
                <a:t>中国人民解放军总医院</a:t>
              </a:r>
            </a:p>
          </p:txBody>
        </p:sp>
        <p:pic>
          <p:nvPicPr>
            <p:cNvPr id="4" name="图片 3">
              <a:extLst>
                <a:ext uri="{FF2B5EF4-FFF2-40B4-BE49-F238E27FC236}">
                  <a16:creationId xmlns:a16="http://schemas.microsoft.com/office/drawing/2014/main" id="{81BA7E4F-6075-E74C-93CD-9799D8ACBCB3}"/>
                </a:ext>
              </a:extLst>
            </p:cNvPr>
            <p:cNvPicPr>
              <a:picLocks noChangeAspect="1"/>
            </p:cNvPicPr>
            <p:nvPr/>
          </p:nvPicPr>
          <p:blipFill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592396" y="198767"/>
              <a:ext cx="1409442" cy="1422314"/>
            </a:xfrm>
            <a:prstGeom prst="rect">
              <a:avLst/>
            </a:prstGeom>
          </p:spPr>
        </p:pic>
      </p:grpSp>
      <p:grpSp>
        <p:nvGrpSpPr>
          <p:cNvPr id="23" name="组合 22">
            <a:extLst>
              <a:ext uri="{FF2B5EF4-FFF2-40B4-BE49-F238E27FC236}">
                <a16:creationId xmlns:a16="http://schemas.microsoft.com/office/drawing/2014/main" id="{3ACBE00C-2BF0-534B-863C-C476364EBF15}"/>
              </a:ext>
            </a:extLst>
          </p:cNvPr>
          <p:cNvGrpSpPr/>
          <p:nvPr/>
        </p:nvGrpSpPr>
        <p:grpSpPr>
          <a:xfrm>
            <a:off x="1308100" y="2233613"/>
            <a:ext cx="10074275" cy="2479675"/>
            <a:chOff x="1308100" y="2233613"/>
            <a:chExt cx="10074275" cy="2479675"/>
          </a:xfrm>
        </p:grpSpPr>
        <p:sp>
          <p:nvSpPr>
            <p:cNvPr id="24" name="矩形 23">
              <a:extLst>
                <a:ext uri="{FF2B5EF4-FFF2-40B4-BE49-F238E27FC236}">
                  <a16:creationId xmlns:a16="http://schemas.microsoft.com/office/drawing/2014/main" id="{FF84BC0D-E2CA-274D-9F3F-AA73EA60347E}"/>
                </a:ext>
              </a:extLst>
            </p:cNvPr>
            <p:cNvSpPr/>
            <p:nvPr/>
          </p:nvSpPr>
          <p:spPr>
            <a:xfrm>
              <a:off x="1466850" y="2439988"/>
              <a:ext cx="9677400" cy="2114550"/>
            </a:xfrm>
            <a:prstGeom prst="rect">
              <a:avLst/>
            </a:prstGeom>
            <a:noFill/>
            <a:ln w="25400"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5" name="矩形 24">
              <a:extLst>
                <a:ext uri="{FF2B5EF4-FFF2-40B4-BE49-F238E27FC236}">
                  <a16:creationId xmlns:a16="http://schemas.microsoft.com/office/drawing/2014/main" id="{A80E02DC-1FCB-924A-8B26-56B410318291}"/>
                </a:ext>
              </a:extLst>
            </p:cNvPr>
            <p:cNvSpPr/>
            <p:nvPr/>
          </p:nvSpPr>
          <p:spPr>
            <a:xfrm>
              <a:off x="10906125" y="4237038"/>
              <a:ext cx="476250" cy="47625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6" name="矩形 25">
              <a:extLst>
                <a:ext uri="{FF2B5EF4-FFF2-40B4-BE49-F238E27FC236}">
                  <a16:creationId xmlns:a16="http://schemas.microsoft.com/office/drawing/2014/main" id="{6AD752EA-24DB-5C40-BD75-5633D5EC962B}"/>
                </a:ext>
              </a:extLst>
            </p:cNvPr>
            <p:cNvSpPr/>
            <p:nvPr/>
          </p:nvSpPr>
          <p:spPr>
            <a:xfrm>
              <a:off x="10637838" y="4008438"/>
              <a:ext cx="474662" cy="474662"/>
            </a:xfrm>
            <a:prstGeom prst="rect">
              <a:avLst/>
            </a:prstGeom>
            <a:solidFill>
              <a:schemeClr val="bg1">
                <a:lumMod val="50000"/>
                <a:alpha val="67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7" name="矩形 26">
              <a:extLst>
                <a:ext uri="{FF2B5EF4-FFF2-40B4-BE49-F238E27FC236}">
                  <a16:creationId xmlns:a16="http://schemas.microsoft.com/office/drawing/2014/main" id="{A58315D6-3128-EB4D-A17D-2E41BC9ED566}"/>
                </a:ext>
              </a:extLst>
            </p:cNvPr>
            <p:cNvSpPr/>
            <p:nvPr/>
          </p:nvSpPr>
          <p:spPr>
            <a:xfrm>
              <a:off x="1308100" y="2233613"/>
              <a:ext cx="474663" cy="474662"/>
            </a:xfrm>
            <a:prstGeom prst="rect">
              <a:avLst/>
            </a:prstGeom>
            <a:solidFill>
              <a:schemeClr val="accent1"/>
            </a:solidFill>
            <a:ln>
              <a:solidFill>
                <a:schemeClr val="accent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8" name="矩形 27">
              <a:extLst>
                <a:ext uri="{FF2B5EF4-FFF2-40B4-BE49-F238E27FC236}">
                  <a16:creationId xmlns:a16="http://schemas.microsoft.com/office/drawing/2014/main" id="{FD101FF3-4635-4E41-9EC5-4360B56129D3}"/>
                </a:ext>
              </a:extLst>
            </p:cNvPr>
            <p:cNvSpPr/>
            <p:nvPr/>
          </p:nvSpPr>
          <p:spPr>
            <a:xfrm>
              <a:off x="1460500" y="2386013"/>
              <a:ext cx="474663" cy="474662"/>
            </a:xfrm>
            <a:prstGeom prst="rect">
              <a:avLst/>
            </a:prstGeom>
            <a:solidFill>
              <a:schemeClr val="bg1">
                <a:lumMod val="50000"/>
                <a:alpha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 eaLnBrk="1" fontAlgn="auto" hangingPunct="1">
                <a:defRPr/>
              </a:pPr>
              <a:endParaRPr lang="zh-CN" altLang="en-US" noProof="1"/>
            </a:p>
          </p:txBody>
        </p:sp>
        <p:sp>
          <p:nvSpPr>
            <p:cNvPr id="29" name="文本框 28">
              <a:extLst>
                <a:ext uri="{FF2B5EF4-FFF2-40B4-BE49-F238E27FC236}">
                  <a16:creationId xmlns:a16="http://schemas.microsoft.com/office/drawing/2014/main" id="{02171C36-8037-2741-8F6B-3997DDE78DE0}"/>
                </a:ext>
              </a:extLst>
            </p:cNvPr>
            <p:cNvSpPr txBox="1"/>
            <p:nvPr/>
          </p:nvSpPr>
          <p:spPr>
            <a:xfrm>
              <a:off x="1466850" y="2774825"/>
              <a:ext cx="4729605" cy="156966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dist"/>
              <a:r>
                <a:rPr lang="en-US" altLang="zh-CN" sz="9600" b="1" spc="600" dirty="0">
                  <a:solidFill>
                    <a:schemeClr val="accent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THANKS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92ADCE85-2E9D-8E4D-80A3-4B4324ABCCA6}"/>
                </a:ext>
              </a:extLst>
            </p:cNvPr>
            <p:cNvSpPr/>
            <p:nvPr/>
          </p:nvSpPr>
          <p:spPr>
            <a:xfrm>
              <a:off x="6085367" y="3536138"/>
              <a:ext cx="4673948" cy="58477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dist"/>
              <a:r>
                <a:rPr lang="en-US" altLang="zh-CN" sz="3200" dirty="0">
                  <a:solidFill>
                    <a:schemeClr val="accent1"/>
                  </a:solidFill>
                  <a:latin typeface="Impact" panose="020B0806030902050204" pitchFamily="34" charset="0"/>
                  <a:ea typeface="微软雅黑" panose="020B0503020204020204" pitchFamily="34" charset="-122"/>
                </a:rPr>
                <a:t>FOR YOUR WATCHING</a:t>
              </a:r>
              <a:endParaRPr lang="zh-CN" altLang="en-US" sz="3200" dirty="0">
                <a:solidFill>
                  <a:schemeClr val="accent1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669205968"/>
      </p:ext>
    </p:extLst>
  </p:cSld>
  <p:clrMapOvr>
    <a:masterClrMapping/>
  </p:clrMapOvr>
  <p:transition spd="slow">
    <p:wipe dir="r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2">
            <a:extLst>
              <a:ext uri="{FF2B5EF4-FFF2-40B4-BE49-F238E27FC236}">
                <a16:creationId xmlns:a16="http://schemas.microsoft.com/office/drawing/2014/main" id="{E5906D44-832A-411A-80EF-F622CE418CED}"/>
              </a:ext>
            </a:extLst>
          </p:cNvPr>
          <p:cNvSpPr>
            <a:spLocks noChangeArrowheads="1"/>
          </p:cNvSpPr>
          <p:nvPr/>
        </p:nvSpPr>
        <p:spPr bwMode="auto">
          <a:xfrm>
            <a:off x="-4345" y="-8651"/>
            <a:ext cx="12196343" cy="4196728"/>
          </a:xfrm>
          <a:prstGeom prst="rect">
            <a:avLst/>
          </a:prstGeom>
          <a:solidFill>
            <a:schemeClr val="accent1"/>
          </a:solidFill>
          <a:ln>
            <a:noFill/>
          </a:ln>
          <a:effectLst/>
          <a:ex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8" name="Text Box 4">
            <a:extLst>
              <a:ext uri="{FF2B5EF4-FFF2-40B4-BE49-F238E27FC236}">
                <a16:creationId xmlns:a16="http://schemas.microsoft.com/office/drawing/2014/main" id="{198BF701-1C43-400A-844B-281DCD14BF9B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4877328" y="5274496"/>
            <a:ext cx="2441695" cy="769441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/>
          <a:p>
            <a:pPr algn="ctr">
              <a:buFont typeface="Arial" charset="0"/>
              <a:buNone/>
            </a:pPr>
            <a:r>
              <a:rPr lang="zh-CN" altLang="en-US" sz="44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报告内容</a:t>
            </a:r>
            <a:endParaRPr lang="en-US" altLang="zh-CN" sz="44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5" name="Oval 78">
            <a:extLst>
              <a:ext uri="{FF2B5EF4-FFF2-40B4-BE49-F238E27FC236}">
                <a16:creationId xmlns:a16="http://schemas.microsoft.com/office/drawing/2014/main" id="{FE762CF8-6030-4BBF-A420-B1441BC45F27}"/>
              </a:ext>
            </a:extLst>
          </p:cNvPr>
          <p:cNvSpPr>
            <a:spLocks noChangeArrowheads="1"/>
          </p:cNvSpPr>
          <p:nvPr/>
        </p:nvSpPr>
        <p:spPr bwMode="auto">
          <a:xfrm>
            <a:off x="1751672" y="3534232"/>
            <a:ext cx="1370405" cy="1365195"/>
          </a:xfrm>
          <a:prstGeom prst="ellipse">
            <a:avLst/>
          </a:prstGeom>
          <a:solidFill>
            <a:schemeClr val="bg1">
              <a:lumMod val="50000"/>
            </a:schemeClr>
          </a:solidFill>
          <a:ln>
            <a:noFill/>
          </a:ln>
          <a:effectLst>
            <a:outerShdw dist="35921" dir="8100000" algn="ctr" rotWithShape="0">
              <a:schemeClr val="bg2">
                <a:alpha val="50000"/>
              </a:schemeClr>
            </a:outerShdw>
          </a:effectLst>
          <a:extLst/>
        </p:spPr>
        <p:txBody>
          <a:bodyPr wrap="none" anchor="ctr"/>
          <a:lstStyle/>
          <a:p>
            <a:endParaRPr lang="zh-CN" altLang="en-US"/>
          </a:p>
        </p:txBody>
      </p:sp>
      <p:sp>
        <p:nvSpPr>
          <p:cNvPr id="13" name="Rectangle 16">
            <a:extLst>
              <a:ext uri="{FF2B5EF4-FFF2-40B4-BE49-F238E27FC236}">
                <a16:creationId xmlns:a16="http://schemas.microsoft.com/office/drawing/2014/main" id="{9C7701E3-22FA-455E-BC79-BF6DFAAF3EA6}"/>
              </a:ext>
            </a:extLst>
          </p:cNvPr>
          <p:cNvSpPr>
            <a:spLocks noChangeArrowheads="1"/>
          </p:cNvSpPr>
          <p:nvPr/>
        </p:nvSpPr>
        <p:spPr bwMode="auto">
          <a:xfrm>
            <a:off x="1321792" y="558940"/>
            <a:ext cx="2128557" cy="20313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0" tIns="0" rIns="0" bIns="0">
            <a:spAutoFit/>
          </a:bodyPr>
          <a:lstStyle/>
          <a:p>
            <a:pPr algn="ctr">
              <a:buFont typeface="Arial" charset="0"/>
              <a:buNone/>
            </a:pPr>
            <a:r>
              <a:rPr lang="en-US" altLang="zh-CN" sz="6000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rPr>
              <a:t>01</a:t>
            </a:r>
            <a:endParaRPr lang="zh-CN" altLang="en-US" sz="1400" b="1" dirty="0">
              <a:solidFill>
                <a:schemeClr val="bg1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  <a:latin typeface="Impact" panose="020B0806030902050204" pitchFamily="34" charset="0"/>
            </a:endParaRPr>
          </a:p>
          <a:p>
            <a:pPr algn="ctr"/>
            <a:endParaRPr lang="en-US" altLang="zh-CN" sz="1000" b="1" dirty="0">
              <a:solidFill>
                <a:schemeClr val="bg1"/>
              </a:solidFill>
              <a:latin typeface="Impact" panose="020B0806030902050204" pitchFamily="34" charset="0"/>
              <a:ea typeface="微软雅黑" pitchFamily="34" charset="-122"/>
            </a:endParaRPr>
          </a:p>
          <a:p>
            <a:pPr algn="ctr"/>
            <a:endParaRPr lang="en-US" altLang="zh-CN" sz="1000" b="1" dirty="0">
              <a:solidFill>
                <a:schemeClr val="bg1"/>
              </a:solidFill>
              <a:latin typeface="Impact" panose="020B0806030902050204" pitchFamily="34" charset="0"/>
              <a:ea typeface="微软雅黑" pitchFamily="34" charset="-122"/>
            </a:endParaRPr>
          </a:p>
          <a:p>
            <a:pPr algn="ctr"/>
            <a:endParaRPr lang="en-US" altLang="zh-CN" sz="1000" b="1" dirty="0">
              <a:solidFill>
                <a:schemeClr val="bg1"/>
              </a:solidFill>
              <a:latin typeface="Impact" panose="020B0806030902050204" pitchFamily="34" charset="0"/>
              <a:ea typeface="微软雅黑" pitchFamily="34" charset="-122"/>
            </a:endParaRPr>
          </a:p>
          <a:p>
            <a:pPr algn="ctr"/>
            <a:r>
              <a:rPr lang="zh-CN" altLang="en-US" sz="32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  <a:ea typeface="微软雅黑" pitchFamily="34" charset="-122"/>
              </a:rPr>
              <a:t>自我介绍</a:t>
            </a:r>
          </a:p>
          <a:p>
            <a:pPr algn="ctr">
              <a:buFont typeface="Arial" charset="0"/>
              <a:buNone/>
            </a:pPr>
            <a:endParaRPr lang="zh-CN" altLang="en-US" sz="1000" b="1" dirty="0">
              <a:solidFill>
                <a:schemeClr val="bg1"/>
              </a:solidFill>
              <a:latin typeface="Impact" panose="020B0806030902050204" pitchFamily="34" charset="0"/>
            </a:endParaRPr>
          </a:p>
        </p:txBody>
      </p:sp>
      <p:sp>
        <p:nvSpPr>
          <p:cNvPr id="17" name="Line 20">
            <a:extLst>
              <a:ext uri="{FF2B5EF4-FFF2-40B4-BE49-F238E27FC236}">
                <a16:creationId xmlns:a16="http://schemas.microsoft.com/office/drawing/2014/main" id="{0CE6ECDF-1D36-465F-93D4-9FF2A304FA9F}"/>
              </a:ext>
            </a:extLst>
          </p:cNvPr>
          <p:cNvSpPr>
            <a:spLocks noChangeShapeType="1"/>
          </p:cNvSpPr>
          <p:nvPr/>
        </p:nvSpPr>
        <p:spPr bwMode="auto">
          <a:xfrm>
            <a:off x="1410199" y="1730119"/>
            <a:ext cx="1980000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141" name="组合 140">
            <a:extLst>
              <a:ext uri="{FF2B5EF4-FFF2-40B4-BE49-F238E27FC236}">
                <a16:creationId xmlns:a16="http://schemas.microsoft.com/office/drawing/2014/main" id="{14F641AA-C431-40D1-A4F7-35617D959F3C}"/>
              </a:ext>
            </a:extLst>
          </p:cNvPr>
          <p:cNvGrpSpPr/>
          <p:nvPr/>
        </p:nvGrpSpPr>
        <p:grpSpPr>
          <a:xfrm>
            <a:off x="5029549" y="558940"/>
            <a:ext cx="2128557" cy="4340487"/>
            <a:chOff x="6494130" y="1223869"/>
            <a:chExt cx="1729932" cy="3527623"/>
          </a:xfrm>
        </p:grpSpPr>
        <p:sp>
          <p:nvSpPr>
            <p:cNvPr id="155" name="Oval 78">
              <a:extLst>
                <a:ext uri="{FF2B5EF4-FFF2-40B4-BE49-F238E27FC236}">
                  <a16:creationId xmlns:a16="http://schemas.microsoft.com/office/drawing/2014/main" id="{BFF61833-D249-4408-AD2C-E0704F7BA872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3504" y="3641964"/>
              <a:ext cx="1113763" cy="110952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dist="35921" dir="8100000" algn="ctr" rotWithShape="0">
                <a:schemeClr val="bg2">
                  <a:alpha val="50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 dirty="0"/>
            </a:p>
          </p:txBody>
        </p:sp>
        <p:sp>
          <p:nvSpPr>
            <p:cNvPr id="156" name="Rectangle 16">
              <a:extLst>
                <a:ext uri="{FF2B5EF4-FFF2-40B4-BE49-F238E27FC236}">
                  <a16:creationId xmlns:a16="http://schemas.microsoft.com/office/drawing/2014/main" id="{637E34BB-1F1B-4E50-AA7E-F40177E5ED6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130" y="1223869"/>
              <a:ext cx="1729932" cy="1525840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en-US" altLang="zh-CN" sz="6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</a:rPr>
                <a:t>02</a:t>
              </a:r>
              <a:endPara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endParaRPr>
            </a:p>
            <a:p>
              <a:pPr algn="ctr"/>
              <a:endParaRPr lang="en-US" altLang="zh-CN" sz="1000" b="1" dirty="0">
                <a:solidFill>
                  <a:schemeClr val="bg1"/>
                </a:solidFill>
                <a:latin typeface="Impact" panose="020B0806030902050204" pitchFamily="34" charset="0"/>
                <a:ea typeface="微软雅黑" pitchFamily="34" charset="-122"/>
              </a:endParaRPr>
            </a:p>
            <a:p>
              <a:pPr algn="ctr"/>
              <a:endParaRPr lang="en-US" altLang="zh-CN" sz="1000" b="1" dirty="0">
                <a:solidFill>
                  <a:schemeClr val="bg1"/>
                </a:solidFill>
                <a:latin typeface="Impact" panose="020B0806030902050204" pitchFamily="34" charset="0"/>
                <a:ea typeface="微软雅黑" pitchFamily="34" charset="-122"/>
              </a:endParaRPr>
            </a:p>
            <a:p>
              <a:pPr algn="ctr"/>
              <a:endParaRPr lang="en-US" altLang="zh-CN" sz="1000" b="1" dirty="0">
                <a:solidFill>
                  <a:schemeClr val="bg1"/>
                </a:solidFill>
                <a:latin typeface="Impact" panose="020B0806030902050204" pitchFamily="34" charset="0"/>
                <a:ea typeface="微软雅黑" pitchFamily="34" charset="-122"/>
              </a:endParaRPr>
            </a:p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  <a:ea typeface="微软雅黑" pitchFamily="34" charset="-122"/>
                </a:rPr>
                <a:t>实习经历</a:t>
              </a:r>
              <a:endParaRPr lang="zh-CN" altLang="en-US" sz="1000" b="1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142" name="Line 20">
            <a:extLst>
              <a:ext uri="{FF2B5EF4-FFF2-40B4-BE49-F238E27FC236}">
                <a16:creationId xmlns:a16="http://schemas.microsoft.com/office/drawing/2014/main" id="{BB0FD382-7620-4038-A3BC-97B8A8CC42A3}"/>
              </a:ext>
            </a:extLst>
          </p:cNvPr>
          <p:cNvSpPr>
            <a:spLocks noChangeShapeType="1"/>
          </p:cNvSpPr>
          <p:nvPr/>
        </p:nvSpPr>
        <p:spPr bwMode="auto">
          <a:xfrm>
            <a:off x="5117956" y="1730119"/>
            <a:ext cx="1980000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dirty="0"/>
          </a:p>
        </p:txBody>
      </p:sp>
      <p:grpSp>
        <p:nvGrpSpPr>
          <p:cNvPr id="158" name="组合 157">
            <a:extLst>
              <a:ext uri="{FF2B5EF4-FFF2-40B4-BE49-F238E27FC236}">
                <a16:creationId xmlns:a16="http://schemas.microsoft.com/office/drawing/2014/main" id="{F4F1213B-C3CC-4940-8E99-E0C2AD3BD4F5}"/>
              </a:ext>
            </a:extLst>
          </p:cNvPr>
          <p:cNvGrpSpPr/>
          <p:nvPr/>
        </p:nvGrpSpPr>
        <p:grpSpPr>
          <a:xfrm>
            <a:off x="9258501" y="558940"/>
            <a:ext cx="1865589" cy="4340487"/>
            <a:chOff x="6494130" y="1223869"/>
            <a:chExt cx="1729932" cy="3527623"/>
          </a:xfrm>
        </p:grpSpPr>
        <p:sp>
          <p:nvSpPr>
            <p:cNvPr id="172" name="Oval 78">
              <a:extLst>
                <a:ext uri="{FF2B5EF4-FFF2-40B4-BE49-F238E27FC236}">
                  <a16:creationId xmlns:a16="http://schemas.microsoft.com/office/drawing/2014/main" id="{660784B6-69CE-4ACE-8EFE-8E064D1BAFEE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843504" y="3641964"/>
              <a:ext cx="1113763" cy="1109528"/>
            </a:xfrm>
            <a:prstGeom prst="ellipse">
              <a:avLst/>
            </a:prstGeom>
            <a:solidFill>
              <a:schemeClr val="bg1">
                <a:lumMod val="50000"/>
              </a:schemeClr>
            </a:solidFill>
            <a:ln>
              <a:noFill/>
            </a:ln>
            <a:effectLst>
              <a:outerShdw dist="35921" dir="8100000" algn="ctr" rotWithShape="0">
                <a:schemeClr val="bg2">
                  <a:alpha val="50000"/>
                </a:schemeClr>
              </a:outerShdw>
            </a:effectLst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wrap="none" anchor="ctr"/>
            <a:lstStyle/>
            <a:p>
              <a:endParaRPr lang="zh-CN" altLang="en-US"/>
            </a:p>
          </p:txBody>
        </p:sp>
        <p:sp>
          <p:nvSpPr>
            <p:cNvPr id="173" name="Rectangle 16">
              <a:extLst>
                <a:ext uri="{FF2B5EF4-FFF2-40B4-BE49-F238E27FC236}">
                  <a16:creationId xmlns:a16="http://schemas.microsoft.com/office/drawing/2014/main" id="{C7EF7BA4-0699-4F6A-90D5-D4F476AB72A6}"/>
                </a:ext>
              </a:extLst>
            </p:cNvPr>
            <p:cNvSpPr>
              <a:spLocks noChangeArrowheads="1"/>
            </p:cNvSpPr>
            <p:nvPr/>
          </p:nvSpPr>
          <p:spPr bwMode="auto">
            <a:xfrm>
              <a:off x="6494130" y="1223869"/>
              <a:ext cx="1729932" cy="1926061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lIns="0" tIns="0" rIns="0" bIns="0">
              <a:spAutoFit/>
            </a:bodyPr>
            <a:lstStyle/>
            <a:p>
              <a:pPr algn="ctr">
                <a:buFont typeface="Arial" charset="0"/>
                <a:buNone/>
              </a:pPr>
              <a:r>
                <a:rPr lang="en-US" altLang="zh-CN" sz="6000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</a:rPr>
                <a:t>03</a:t>
              </a:r>
              <a:endParaRPr lang="zh-CN" altLang="en-US" sz="1400" b="1" dirty="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latin typeface="Impact" panose="020B0806030902050204" pitchFamily="34" charset="0"/>
              </a:endParaRPr>
            </a:p>
            <a:p>
              <a:pPr algn="ctr"/>
              <a:endParaRPr lang="en-US" altLang="zh-CN" sz="1000" b="1" dirty="0">
                <a:solidFill>
                  <a:schemeClr val="bg1"/>
                </a:solidFill>
                <a:latin typeface="Impact" panose="020B0806030902050204" pitchFamily="34" charset="0"/>
                <a:ea typeface="微软雅黑" pitchFamily="34" charset="-122"/>
              </a:endParaRPr>
            </a:p>
            <a:p>
              <a:pPr algn="ctr"/>
              <a:endParaRPr lang="en-US" altLang="zh-CN" sz="1000" b="1" dirty="0">
                <a:solidFill>
                  <a:schemeClr val="bg1"/>
                </a:solidFill>
                <a:latin typeface="Impact" panose="020B0806030902050204" pitchFamily="34" charset="0"/>
                <a:ea typeface="微软雅黑" pitchFamily="34" charset="-122"/>
              </a:endParaRPr>
            </a:p>
            <a:p>
              <a:pPr algn="ctr"/>
              <a:endParaRPr lang="en-US" altLang="zh-CN" sz="1000" b="1" dirty="0">
                <a:solidFill>
                  <a:schemeClr val="bg1"/>
                </a:solidFill>
                <a:latin typeface="Impact" panose="020B0806030902050204" pitchFamily="34" charset="0"/>
                <a:ea typeface="微软雅黑" pitchFamily="34" charset="-122"/>
              </a:endParaRPr>
            </a:p>
            <a:p>
              <a:pPr algn="ctr"/>
              <a:r>
                <a:rPr lang="zh-CN" altLang="en-US" sz="3200" b="1" dirty="0">
                  <a:solidFill>
                    <a:schemeClr val="bg1"/>
                  </a:solidFill>
                  <a:effectLst>
                    <a:outerShdw blurRad="38100" dist="38100" dir="2700000" algn="tl">
                      <a:srgbClr val="000000">
                        <a:alpha val="43137"/>
                      </a:srgbClr>
                    </a:outerShdw>
                  </a:effectLst>
                  <a:latin typeface="Impact" panose="020B0806030902050204" pitchFamily="34" charset="0"/>
                  <a:ea typeface="微软雅黑" pitchFamily="34" charset="-122"/>
                </a:rPr>
                <a:t>硕士阶段研究情况</a:t>
              </a:r>
              <a:endParaRPr lang="zh-CN" altLang="en-US" sz="1000" b="1" dirty="0">
                <a:solidFill>
                  <a:schemeClr val="bg1"/>
                </a:solidFill>
                <a:latin typeface="Impact" panose="020B0806030902050204" pitchFamily="34" charset="0"/>
              </a:endParaRPr>
            </a:p>
          </p:txBody>
        </p:sp>
      </p:grpSp>
      <p:sp>
        <p:nvSpPr>
          <p:cNvPr id="159" name="Line 20">
            <a:extLst>
              <a:ext uri="{FF2B5EF4-FFF2-40B4-BE49-F238E27FC236}">
                <a16:creationId xmlns:a16="http://schemas.microsoft.com/office/drawing/2014/main" id="{28EA04E0-E6A4-4B0D-9395-8AD9078C9E4F}"/>
              </a:ext>
            </a:extLst>
          </p:cNvPr>
          <p:cNvSpPr>
            <a:spLocks noChangeShapeType="1"/>
          </p:cNvSpPr>
          <p:nvPr/>
        </p:nvSpPr>
        <p:spPr bwMode="auto">
          <a:xfrm>
            <a:off x="9164621" y="1714311"/>
            <a:ext cx="1980000" cy="0"/>
          </a:xfrm>
          <a:prstGeom prst="line">
            <a:avLst/>
          </a:prstGeom>
          <a:noFill/>
          <a:ln w="6350">
            <a:solidFill>
              <a:schemeClr val="bg1"/>
            </a:solidFill>
            <a:round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dirty="0"/>
          </a:p>
        </p:txBody>
      </p:sp>
      <p:sp>
        <p:nvSpPr>
          <p:cNvPr id="177" name="curriculum_285699">
            <a:extLst>
              <a:ext uri="{FF2B5EF4-FFF2-40B4-BE49-F238E27FC236}">
                <a16:creationId xmlns:a16="http://schemas.microsoft.com/office/drawing/2014/main" id="{0B70CB53-06BF-479F-A8EA-2BEB5790EF73}"/>
              </a:ext>
            </a:extLst>
          </p:cNvPr>
          <p:cNvSpPr>
            <a:spLocks noChangeAspect="1"/>
          </p:cNvSpPr>
          <p:nvPr/>
        </p:nvSpPr>
        <p:spPr bwMode="auto">
          <a:xfrm>
            <a:off x="9841005" y="3754334"/>
            <a:ext cx="700582" cy="834100"/>
          </a:xfrm>
          <a:custGeom>
            <a:avLst/>
            <a:gdLst>
              <a:gd name="connsiteX0" fmla="*/ 172784 w 510964"/>
              <a:gd name="connsiteY0" fmla="*/ 386345 h 608344"/>
              <a:gd name="connsiteX1" fmla="*/ 182733 w 510964"/>
              <a:gd name="connsiteY1" fmla="*/ 392738 h 608344"/>
              <a:gd name="connsiteX2" fmla="*/ 255039 w 510964"/>
              <a:gd name="connsiteY2" fmla="*/ 508213 h 608344"/>
              <a:gd name="connsiteX3" fmla="*/ 255531 w 510964"/>
              <a:gd name="connsiteY3" fmla="*/ 508115 h 608344"/>
              <a:gd name="connsiteX4" fmla="*/ 255925 w 510964"/>
              <a:gd name="connsiteY4" fmla="*/ 508213 h 608344"/>
              <a:gd name="connsiteX5" fmla="*/ 328231 w 510964"/>
              <a:gd name="connsiteY5" fmla="*/ 392738 h 608344"/>
              <a:gd name="connsiteX6" fmla="*/ 338278 w 510964"/>
              <a:gd name="connsiteY6" fmla="*/ 386345 h 608344"/>
              <a:gd name="connsiteX7" fmla="*/ 343795 w 510964"/>
              <a:gd name="connsiteY7" fmla="*/ 387820 h 608344"/>
              <a:gd name="connsiteX8" fmla="*/ 408023 w 510964"/>
              <a:gd name="connsiteY8" fmla="*/ 420771 h 608344"/>
              <a:gd name="connsiteX9" fmla="*/ 510964 w 510964"/>
              <a:gd name="connsiteY9" fmla="*/ 490213 h 608344"/>
              <a:gd name="connsiteX10" fmla="*/ 510964 w 510964"/>
              <a:gd name="connsiteY10" fmla="*/ 491984 h 608344"/>
              <a:gd name="connsiteX11" fmla="*/ 510964 w 510964"/>
              <a:gd name="connsiteY11" fmla="*/ 606672 h 608344"/>
              <a:gd name="connsiteX12" fmla="*/ 510964 w 510964"/>
              <a:gd name="connsiteY12" fmla="*/ 608344 h 608344"/>
              <a:gd name="connsiteX13" fmla="*/ 255925 w 510964"/>
              <a:gd name="connsiteY13" fmla="*/ 608344 h 608344"/>
              <a:gd name="connsiteX14" fmla="*/ 255531 w 510964"/>
              <a:gd name="connsiteY14" fmla="*/ 608344 h 608344"/>
              <a:gd name="connsiteX15" fmla="*/ 255039 w 510964"/>
              <a:gd name="connsiteY15" fmla="*/ 608344 h 608344"/>
              <a:gd name="connsiteX16" fmla="*/ 0 w 510964"/>
              <a:gd name="connsiteY16" fmla="*/ 608344 h 608344"/>
              <a:gd name="connsiteX17" fmla="*/ 0 w 510964"/>
              <a:gd name="connsiteY17" fmla="*/ 606672 h 608344"/>
              <a:gd name="connsiteX18" fmla="*/ 0 w 510964"/>
              <a:gd name="connsiteY18" fmla="*/ 491984 h 608344"/>
              <a:gd name="connsiteX19" fmla="*/ 0 w 510964"/>
              <a:gd name="connsiteY19" fmla="*/ 490213 h 608344"/>
              <a:gd name="connsiteX20" fmla="*/ 102941 w 510964"/>
              <a:gd name="connsiteY20" fmla="*/ 420771 h 608344"/>
              <a:gd name="connsiteX21" fmla="*/ 167169 w 510964"/>
              <a:gd name="connsiteY21" fmla="*/ 387820 h 608344"/>
              <a:gd name="connsiteX22" fmla="*/ 172784 w 510964"/>
              <a:gd name="connsiteY22" fmla="*/ 386345 h 608344"/>
              <a:gd name="connsiteX23" fmla="*/ 255517 w 510964"/>
              <a:gd name="connsiteY23" fmla="*/ 0 h 608344"/>
              <a:gd name="connsiteX24" fmla="*/ 267931 w 510964"/>
              <a:gd name="connsiteY24" fmla="*/ 3639 h 608344"/>
              <a:gd name="connsiteX25" fmla="*/ 438857 w 510964"/>
              <a:gd name="connsiteY25" fmla="*/ 87048 h 608344"/>
              <a:gd name="connsiteX26" fmla="*/ 446935 w 510964"/>
              <a:gd name="connsiteY26" fmla="*/ 96786 h 608344"/>
              <a:gd name="connsiteX27" fmla="*/ 441024 w 510964"/>
              <a:gd name="connsiteY27" fmla="*/ 105245 h 608344"/>
              <a:gd name="connsiteX28" fmla="*/ 430483 w 510964"/>
              <a:gd name="connsiteY28" fmla="*/ 110655 h 608344"/>
              <a:gd name="connsiteX29" fmla="*/ 430483 w 510964"/>
              <a:gd name="connsiteY29" fmla="*/ 165736 h 608344"/>
              <a:gd name="connsiteX30" fmla="*/ 436985 w 510964"/>
              <a:gd name="connsiteY30" fmla="*/ 176851 h 608344"/>
              <a:gd name="connsiteX31" fmla="*/ 431665 w 510964"/>
              <a:gd name="connsiteY31" fmla="*/ 186982 h 608344"/>
              <a:gd name="connsiteX32" fmla="*/ 439054 w 510964"/>
              <a:gd name="connsiteY32" fmla="*/ 227506 h 608344"/>
              <a:gd name="connsiteX33" fmla="*/ 408809 w 510964"/>
              <a:gd name="connsiteY33" fmla="*/ 227506 h 608344"/>
              <a:gd name="connsiteX34" fmla="*/ 416198 w 510964"/>
              <a:gd name="connsiteY34" fmla="*/ 186982 h 608344"/>
              <a:gd name="connsiteX35" fmla="*/ 410878 w 510964"/>
              <a:gd name="connsiteY35" fmla="*/ 176851 h 608344"/>
              <a:gd name="connsiteX36" fmla="*/ 417479 w 510964"/>
              <a:gd name="connsiteY36" fmla="*/ 165736 h 608344"/>
              <a:gd name="connsiteX37" fmla="*/ 417479 w 510964"/>
              <a:gd name="connsiteY37" fmla="*/ 116950 h 608344"/>
              <a:gd name="connsiteX38" fmla="*/ 376397 w 510964"/>
              <a:gd name="connsiteY38" fmla="*/ 136818 h 608344"/>
              <a:gd name="connsiteX39" fmla="*/ 375905 w 510964"/>
              <a:gd name="connsiteY39" fmla="*/ 157277 h 608344"/>
              <a:gd name="connsiteX40" fmla="*/ 369107 w 510964"/>
              <a:gd name="connsiteY40" fmla="*/ 201834 h 608344"/>
              <a:gd name="connsiteX41" fmla="*/ 379845 w 510964"/>
              <a:gd name="connsiteY41" fmla="*/ 226719 h 608344"/>
              <a:gd name="connsiteX42" fmla="*/ 379747 w 510964"/>
              <a:gd name="connsiteY42" fmla="*/ 227014 h 608344"/>
              <a:gd name="connsiteX43" fmla="*/ 379845 w 510964"/>
              <a:gd name="connsiteY43" fmla="*/ 228490 h 608344"/>
              <a:gd name="connsiteX44" fmla="*/ 351768 w 510964"/>
              <a:gd name="connsiteY44" fmla="*/ 279342 h 608344"/>
              <a:gd name="connsiteX45" fmla="*/ 291969 w 510964"/>
              <a:gd name="connsiteY45" fmla="*/ 351833 h 608344"/>
              <a:gd name="connsiteX46" fmla="*/ 255517 w 510964"/>
              <a:gd name="connsiteY46" fmla="*/ 360095 h 608344"/>
              <a:gd name="connsiteX47" fmla="*/ 219066 w 510964"/>
              <a:gd name="connsiteY47" fmla="*/ 351833 h 608344"/>
              <a:gd name="connsiteX48" fmla="*/ 159267 w 510964"/>
              <a:gd name="connsiteY48" fmla="*/ 279342 h 608344"/>
              <a:gd name="connsiteX49" fmla="*/ 131190 w 510964"/>
              <a:gd name="connsiteY49" fmla="*/ 228490 h 608344"/>
              <a:gd name="connsiteX50" fmla="*/ 131190 w 510964"/>
              <a:gd name="connsiteY50" fmla="*/ 227014 h 608344"/>
              <a:gd name="connsiteX51" fmla="*/ 131190 w 510964"/>
              <a:gd name="connsiteY51" fmla="*/ 226719 h 608344"/>
              <a:gd name="connsiteX52" fmla="*/ 141830 w 510964"/>
              <a:gd name="connsiteY52" fmla="*/ 201834 h 608344"/>
              <a:gd name="connsiteX53" fmla="*/ 135032 w 510964"/>
              <a:gd name="connsiteY53" fmla="*/ 157277 h 608344"/>
              <a:gd name="connsiteX54" fmla="*/ 134539 w 510964"/>
              <a:gd name="connsiteY54" fmla="*/ 136818 h 608344"/>
              <a:gd name="connsiteX55" fmla="*/ 70011 w 510964"/>
              <a:gd name="connsiteY55" fmla="*/ 105245 h 608344"/>
              <a:gd name="connsiteX56" fmla="*/ 64002 w 510964"/>
              <a:gd name="connsiteY56" fmla="*/ 96786 h 608344"/>
              <a:gd name="connsiteX57" fmla="*/ 72080 w 510964"/>
              <a:gd name="connsiteY57" fmla="*/ 87048 h 608344"/>
              <a:gd name="connsiteX58" fmla="*/ 243006 w 510964"/>
              <a:gd name="connsiteY58" fmla="*/ 3639 h 608344"/>
              <a:gd name="connsiteX59" fmla="*/ 255517 w 510964"/>
              <a:gd name="connsiteY59" fmla="*/ 0 h 60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10964" h="608344">
                <a:moveTo>
                  <a:pt x="172784" y="386345"/>
                </a:moveTo>
                <a:cubicBezTo>
                  <a:pt x="177217" y="386345"/>
                  <a:pt x="180960" y="389001"/>
                  <a:pt x="182733" y="392738"/>
                </a:cubicBezTo>
                <a:cubicBezTo>
                  <a:pt x="200169" y="421853"/>
                  <a:pt x="232480" y="506640"/>
                  <a:pt x="255039" y="508213"/>
                </a:cubicBezTo>
                <a:cubicBezTo>
                  <a:pt x="255236" y="508213"/>
                  <a:pt x="255334" y="508115"/>
                  <a:pt x="255531" y="508115"/>
                </a:cubicBezTo>
                <a:cubicBezTo>
                  <a:pt x="255630" y="508115"/>
                  <a:pt x="255827" y="508213"/>
                  <a:pt x="255925" y="508213"/>
                </a:cubicBezTo>
                <a:cubicBezTo>
                  <a:pt x="278484" y="506640"/>
                  <a:pt x="310795" y="421853"/>
                  <a:pt x="328231" y="392738"/>
                </a:cubicBezTo>
                <a:cubicBezTo>
                  <a:pt x="330004" y="389001"/>
                  <a:pt x="333846" y="386345"/>
                  <a:pt x="338278" y="386345"/>
                </a:cubicBezTo>
                <a:cubicBezTo>
                  <a:pt x="340249" y="386345"/>
                  <a:pt x="342120" y="386935"/>
                  <a:pt x="343795" y="387820"/>
                </a:cubicBezTo>
                <a:cubicBezTo>
                  <a:pt x="350099" y="391263"/>
                  <a:pt x="386942" y="413197"/>
                  <a:pt x="408023" y="420771"/>
                </a:cubicBezTo>
                <a:cubicBezTo>
                  <a:pt x="479047" y="446345"/>
                  <a:pt x="510964" y="472410"/>
                  <a:pt x="510964" y="490213"/>
                </a:cubicBezTo>
                <a:lnTo>
                  <a:pt x="510964" y="491984"/>
                </a:lnTo>
                <a:lnTo>
                  <a:pt x="510964" y="606672"/>
                </a:lnTo>
                <a:lnTo>
                  <a:pt x="510964" y="608344"/>
                </a:lnTo>
                <a:lnTo>
                  <a:pt x="255925" y="608344"/>
                </a:lnTo>
                <a:lnTo>
                  <a:pt x="255531" y="608344"/>
                </a:lnTo>
                <a:lnTo>
                  <a:pt x="255039" y="608344"/>
                </a:lnTo>
                <a:lnTo>
                  <a:pt x="0" y="608344"/>
                </a:lnTo>
                <a:lnTo>
                  <a:pt x="0" y="606672"/>
                </a:lnTo>
                <a:lnTo>
                  <a:pt x="0" y="491984"/>
                </a:lnTo>
                <a:lnTo>
                  <a:pt x="0" y="490213"/>
                </a:lnTo>
                <a:cubicBezTo>
                  <a:pt x="0" y="472410"/>
                  <a:pt x="31917" y="446345"/>
                  <a:pt x="102941" y="420771"/>
                </a:cubicBezTo>
                <a:cubicBezTo>
                  <a:pt x="124121" y="413197"/>
                  <a:pt x="160865" y="391263"/>
                  <a:pt x="167169" y="387820"/>
                </a:cubicBezTo>
                <a:cubicBezTo>
                  <a:pt x="168844" y="386935"/>
                  <a:pt x="170715" y="386345"/>
                  <a:pt x="172784" y="386345"/>
                </a:cubicBezTo>
                <a:close/>
                <a:moveTo>
                  <a:pt x="255517" y="0"/>
                </a:moveTo>
                <a:cubicBezTo>
                  <a:pt x="258966" y="295"/>
                  <a:pt x="263005" y="1279"/>
                  <a:pt x="267931" y="3639"/>
                </a:cubicBezTo>
                <a:cubicBezTo>
                  <a:pt x="279260" y="9049"/>
                  <a:pt x="393933" y="65016"/>
                  <a:pt x="438857" y="87048"/>
                </a:cubicBezTo>
                <a:cubicBezTo>
                  <a:pt x="445162" y="90098"/>
                  <a:pt x="447526" y="93540"/>
                  <a:pt x="446935" y="96786"/>
                </a:cubicBezTo>
                <a:cubicBezTo>
                  <a:pt x="447427" y="99933"/>
                  <a:pt x="445162" y="102884"/>
                  <a:pt x="441024" y="105245"/>
                </a:cubicBezTo>
                <a:cubicBezTo>
                  <a:pt x="439448" y="106130"/>
                  <a:pt x="435605" y="108097"/>
                  <a:pt x="430483" y="110655"/>
                </a:cubicBezTo>
                <a:lnTo>
                  <a:pt x="430483" y="165736"/>
                </a:lnTo>
                <a:cubicBezTo>
                  <a:pt x="434325" y="167998"/>
                  <a:pt x="436985" y="172031"/>
                  <a:pt x="436985" y="176851"/>
                </a:cubicBezTo>
                <a:cubicBezTo>
                  <a:pt x="436985" y="181080"/>
                  <a:pt x="434817" y="184621"/>
                  <a:pt x="431665" y="186982"/>
                </a:cubicBezTo>
                <a:cubicBezTo>
                  <a:pt x="431665" y="186982"/>
                  <a:pt x="437576" y="220129"/>
                  <a:pt x="439054" y="227506"/>
                </a:cubicBezTo>
                <a:cubicBezTo>
                  <a:pt x="440630" y="234883"/>
                  <a:pt x="407036" y="236654"/>
                  <a:pt x="408809" y="227506"/>
                </a:cubicBezTo>
                <a:cubicBezTo>
                  <a:pt x="410582" y="218260"/>
                  <a:pt x="416198" y="186982"/>
                  <a:pt x="416198" y="186982"/>
                </a:cubicBezTo>
                <a:cubicBezTo>
                  <a:pt x="413045" y="184621"/>
                  <a:pt x="410878" y="181080"/>
                  <a:pt x="410878" y="176851"/>
                </a:cubicBezTo>
                <a:cubicBezTo>
                  <a:pt x="410878" y="172031"/>
                  <a:pt x="413636" y="167998"/>
                  <a:pt x="417479" y="165736"/>
                </a:cubicBezTo>
                <a:lnTo>
                  <a:pt x="417479" y="116950"/>
                </a:lnTo>
                <a:cubicBezTo>
                  <a:pt x="403588" y="123737"/>
                  <a:pt x="386938" y="131802"/>
                  <a:pt x="376397" y="136818"/>
                </a:cubicBezTo>
                <a:cubicBezTo>
                  <a:pt x="376299" y="144294"/>
                  <a:pt x="376200" y="157080"/>
                  <a:pt x="375905" y="157277"/>
                </a:cubicBezTo>
                <a:cubicBezTo>
                  <a:pt x="373836" y="175670"/>
                  <a:pt x="370191" y="196031"/>
                  <a:pt x="369107" y="201834"/>
                </a:cubicBezTo>
                <a:cubicBezTo>
                  <a:pt x="370880" y="202719"/>
                  <a:pt x="379845" y="208621"/>
                  <a:pt x="379845" y="226719"/>
                </a:cubicBezTo>
                <a:cubicBezTo>
                  <a:pt x="379845" y="226818"/>
                  <a:pt x="379747" y="226916"/>
                  <a:pt x="379747" y="227014"/>
                </a:cubicBezTo>
                <a:cubicBezTo>
                  <a:pt x="379845" y="227506"/>
                  <a:pt x="379845" y="227998"/>
                  <a:pt x="379845" y="228490"/>
                </a:cubicBezTo>
                <a:cubicBezTo>
                  <a:pt x="376003" y="278948"/>
                  <a:pt x="355906" y="257211"/>
                  <a:pt x="351768" y="279342"/>
                </a:cubicBezTo>
                <a:cubicBezTo>
                  <a:pt x="344872" y="316030"/>
                  <a:pt x="312263" y="342587"/>
                  <a:pt x="291969" y="351833"/>
                </a:cubicBezTo>
                <a:cubicBezTo>
                  <a:pt x="280245" y="357144"/>
                  <a:pt x="268128" y="359800"/>
                  <a:pt x="255517" y="360095"/>
                </a:cubicBezTo>
                <a:cubicBezTo>
                  <a:pt x="242809" y="359800"/>
                  <a:pt x="230790" y="357144"/>
                  <a:pt x="219066" y="351833"/>
                </a:cubicBezTo>
                <a:cubicBezTo>
                  <a:pt x="198772" y="342587"/>
                  <a:pt x="166163" y="316030"/>
                  <a:pt x="159267" y="279342"/>
                </a:cubicBezTo>
                <a:cubicBezTo>
                  <a:pt x="155129" y="257211"/>
                  <a:pt x="135032" y="278948"/>
                  <a:pt x="131190" y="228490"/>
                </a:cubicBezTo>
                <a:cubicBezTo>
                  <a:pt x="131190" y="227998"/>
                  <a:pt x="131190" y="227506"/>
                  <a:pt x="131190" y="227014"/>
                </a:cubicBezTo>
                <a:cubicBezTo>
                  <a:pt x="131190" y="226916"/>
                  <a:pt x="131190" y="226818"/>
                  <a:pt x="131190" y="226719"/>
                </a:cubicBezTo>
                <a:cubicBezTo>
                  <a:pt x="131190" y="208621"/>
                  <a:pt x="140056" y="202719"/>
                  <a:pt x="141830" y="201834"/>
                </a:cubicBezTo>
                <a:cubicBezTo>
                  <a:pt x="140844" y="196031"/>
                  <a:pt x="137199" y="175670"/>
                  <a:pt x="135032" y="157277"/>
                </a:cubicBezTo>
                <a:cubicBezTo>
                  <a:pt x="134835" y="157080"/>
                  <a:pt x="134638" y="144294"/>
                  <a:pt x="134539" y="136818"/>
                </a:cubicBezTo>
                <a:cubicBezTo>
                  <a:pt x="115427" y="127671"/>
                  <a:pt x="75824" y="108589"/>
                  <a:pt x="70011" y="105245"/>
                </a:cubicBezTo>
                <a:cubicBezTo>
                  <a:pt x="65775" y="102884"/>
                  <a:pt x="63608" y="99933"/>
                  <a:pt x="64002" y="96786"/>
                </a:cubicBezTo>
                <a:cubicBezTo>
                  <a:pt x="63509" y="93540"/>
                  <a:pt x="65775" y="90098"/>
                  <a:pt x="72080" y="87048"/>
                </a:cubicBezTo>
                <a:cubicBezTo>
                  <a:pt x="117102" y="65016"/>
                  <a:pt x="231677" y="9049"/>
                  <a:pt x="243006" y="3639"/>
                </a:cubicBezTo>
                <a:cubicBezTo>
                  <a:pt x="247932" y="1279"/>
                  <a:pt x="252069" y="295"/>
                  <a:pt x="2555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  <p:sp>
        <p:nvSpPr>
          <p:cNvPr id="179" name="science-microscope_73792">
            <a:extLst>
              <a:ext uri="{FF2B5EF4-FFF2-40B4-BE49-F238E27FC236}">
                <a16:creationId xmlns:a16="http://schemas.microsoft.com/office/drawing/2014/main" id="{AD803483-9847-4EAF-BD0F-6387EA53B2A2}"/>
              </a:ext>
            </a:extLst>
          </p:cNvPr>
          <p:cNvSpPr>
            <a:spLocks noChangeAspect="1"/>
          </p:cNvSpPr>
          <p:nvPr/>
        </p:nvSpPr>
        <p:spPr bwMode="auto">
          <a:xfrm>
            <a:off x="5868424" y="3754335"/>
            <a:ext cx="552413" cy="834099"/>
          </a:xfrm>
          <a:custGeom>
            <a:avLst/>
            <a:gdLst>
              <a:gd name="T0" fmla="*/ 1575 w 1900"/>
              <a:gd name="T1" fmla="*/ 2560 h 2873"/>
              <a:gd name="T2" fmla="*/ 1529 w 1900"/>
              <a:gd name="T3" fmla="*/ 2167 h 2873"/>
              <a:gd name="T4" fmla="*/ 1585 w 1900"/>
              <a:gd name="T5" fmla="*/ 674 h 2873"/>
              <a:gd name="T6" fmla="*/ 1497 w 1900"/>
              <a:gd name="T7" fmla="*/ 548 h 2873"/>
              <a:gd name="T8" fmla="*/ 1466 w 1900"/>
              <a:gd name="T9" fmla="*/ 502 h 2873"/>
              <a:gd name="T10" fmla="*/ 1650 w 1900"/>
              <a:gd name="T11" fmla="*/ 340 h 2873"/>
              <a:gd name="T12" fmla="*/ 1743 w 1900"/>
              <a:gd name="T13" fmla="*/ 325 h 2873"/>
              <a:gd name="T14" fmla="*/ 1435 w 1900"/>
              <a:gd name="T15" fmla="*/ 22 h 2873"/>
              <a:gd name="T16" fmla="*/ 1357 w 1900"/>
              <a:gd name="T17" fmla="*/ 130 h 2873"/>
              <a:gd name="T18" fmla="*/ 1254 w 1900"/>
              <a:gd name="T19" fmla="*/ 350 h 2873"/>
              <a:gd name="T20" fmla="*/ 1153 w 1900"/>
              <a:gd name="T21" fmla="*/ 360 h 2873"/>
              <a:gd name="T22" fmla="*/ 740 w 1900"/>
              <a:gd name="T23" fmla="*/ 1049 h 2873"/>
              <a:gd name="T24" fmla="*/ 666 w 1900"/>
              <a:gd name="T25" fmla="*/ 1216 h 2873"/>
              <a:gd name="T26" fmla="*/ 357 w 1900"/>
              <a:gd name="T27" fmla="*/ 1085 h 2873"/>
              <a:gd name="T28" fmla="*/ 394 w 1900"/>
              <a:gd name="T29" fmla="*/ 1191 h 2873"/>
              <a:gd name="T30" fmla="*/ 377 w 1900"/>
              <a:gd name="T31" fmla="*/ 1348 h 2873"/>
              <a:gd name="T32" fmla="*/ 469 w 1900"/>
              <a:gd name="T33" fmla="*/ 1325 h 2873"/>
              <a:gd name="T34" fmla="*/ 588 w 1900"/>
              <a:gd name="T35" fmla="*/ 1325 h 2873"/>
              <a:gd name="T36" fmla="*/ 552 w 1900"/>
              <a:gd name="T37" fmla="*/ 1408 h 2873"/>
              <a:gd name="T38" fmla="*/ 637 w 1900"/>
              <a:gd name="T39" fmla="*/ 1493 h 2873"/>
              <a:gd name="T40" fmla="*/ 730 w 1900"/>
              <a:gd name="T41" fmla="*/ 1478 h 2873"/>
              <a:gd name="T42" fmla="*/ 955 w 1900"/>
              <a:gd name="T43" fmla="*/ 1577 h 2873"/>
              <a:gd name="T44" fmla="*/ 1048 w 1900"/>
              <a:gd name="T45" fmla="*/ 1559 h 2873"/>
              <a:gd name="T46" fmla="*/ 834 w 1900"/>
              <a:gd name="T47" fmla="*/ 1332 h 2873"/>
              <a:gd name="T48" fmla="*/ 964 w 1900"/>
              <a:gd name="T49" fmla="*/ 1210 h 2873"/>
              <a:gd name="T50" fmla="*/ 1013 w 1900"/>
              <a:gd name="T51" fmla="*/ 1221 h 2873"/>
              <a:gd name="T52" fmla="*/ 1409 w 1900"/>
              <a:gd name="T53" fmla="*/ 704 h 2873"/>
              <a:gd name="T54" fmla="*/ 1452 w 1900"/>
              <a:gd name="T55" fmla="*/ 2058 h 2873"/>
              <a:gd name="T56" fmla="*/ 1359 w 1900"/>
              <a:gd name="T57" fmla="*/ 2108 h 2873"/>
              <a:gd name="T58" fmla="*/ 309 w 1900"/>
              <a:gd name="T59" fmla="*/ 1594 h 2873"/>
              <a:gd name="T60" fmla="*/ 230 w 1900"/>
              <a:gd name="T61" fmla="*/ 1701 h 2873"/>
              <a:gd name="T62" fmla="*/ 904 w 1900"/>
              <a:gd name="T63" fmla="*/ 2560 h 2873"/>
              <a:gd name="T64" fmla="*/ 0 w 1900"/>
              <a:gd name="T65" fmla="*/ 2627 h 2873"/>
              <a:gd name="T66" fmla="*/ 67 w 1900"/>
              <a:gd name="T67" fmla="*/ 2873 h 2873"/>
              <a:gd name="T68" fmla="*/ 1864 w 1900"/>
              <a:gd name="T69" fmla="*/ 2807 h 2873"/>
              <a:gd name="T70" fmla="*/ 1797 w 1900"/>
              <a:gd name="T71" fmla="*/ 2560 h 287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</a:cxnLst>
            <a:rect l="0" t="0" r="r" b="b"/>
            <a:pathLst>
              <a:path w="1900" h="2873">
                <a:moveTo>
                  <a:pt x="1797" y="2560"/>
                </a:moveTo>
                <a:lnTo>
                  <a:pt x="1575" y="2560"/>
                </a:lnTo>
                <a:lnTo>
                  <a:pt x="1448" y="2223"/>
                </a:lnTo>
                <a:cubicBezTo>
                  <a:pt x="1475" y="2206"/>
                  <a:pt x="1502" y="2187"/>
                  <a:pt x="1529" y="2167"/>
                </a:cubicBezTo>
                <a:cubicBezTo>
                  <a:pt x="1772" y="1983"/>
                  <a:pt x="1900" y="1725"/>
                  <a:pt x="1900" y="1421"/>
                </a:cubicBezTo>
                <a:cubicBezTo>
                  <a:pt x="1900" y="1040"/>
                  <a:pt x="1729" y="804"/>
                  <a:pt x="1585" y="674"/>
                </a:cubicBezTo>
                <a:cubicBezTo>
                  <a:pt x="1552" y="644"/>
                  <a:pt x="1518" y="618"/>
                  <a:pt x="1486" y="595"/>
                </a:cubicBezTo>
                <a:cubicBezTo>
                  <a:pt x="1496" y="582"/>
                  <a:pt x="1499" y="565"/>
                  <a:pt x="1497" y="548"/>
                </a:cubicBezTo>
                <a:cubicBezTo>
                  <a:pt x="1494" y="531"/>
                  <a:pt x="1484" y="515"/>
                  <a:pt x="1470" y="505"/>
                </a:cubicBezTo>
                <a:lnTo>
                  <a:pt x="1466" y="502"/>
                </a:lnTo>
                <a:lnTo>
                  <a:pt x="1605" y="308"/>
                </a:lnTo>
                <a:lnTo>
                  <a:pt x="1650" y="340"/>
                </a:lnTo>
                <a:cubicBezTo>
                  <a:pt x="1662" y="349"/>
                  <a:pt x="1675" y="353"/>
                  <a:pt x="1689" y="353"/>
                </a:cubicBezTo>
                <a:cubicBezTo>
                  <a:pt x="1710" y="353"/>
                  <a:pt x="1730" y="343"/>
                  <a:pt x="1743" y="325"/>
                </a:cubicBezTo>
                <a:cubicBezTo>
                  <a:pt x="1765" y="295"/>
                  <a:pt x="1758" y="254"/>
                  <a:pt x="1728" y="232"/>
                </a:cubicBezTo>
                <a:lnTo>
                  <a:pt x="1435" y="22"/>
                </a:lnTo>
                <a:cubicBezTo>
                  <a:pt x="1405" y="0"/>
                  <a:pt x="1363" y="7"/>
                  <a:pt x="1342" y="37"/>
                </a:cubicBezTo>
                <a:cubicBezTo>
                  <a:pt x="1320" y="67"/>
                  <a:pt x="1327" y="108"/>
                  <a:pt x="1357" y="130"/>
                </a:cubicBezTo>
                <a:lnTo>
                  <a:pt x="1393" y="156"/>
                </a:lnTo>
                <a:lnTo>
                  <a:pt x="1254" y="350"/>
                </a:lnTo>
                <a:lnTo>
                  <a:pt x="1246" y="345"/>
                </a:lnTo>
                <a:cubicBezTo>
                  <a:pt x="1216" y="323"/>
                  <a:pt x="1175" y="330"/>
                  <a:pt x="1153" y="360"/>
                </a:cubicBezTo>
                <a:lnTo>
                  <a:pt x="725" y="956"/>
                </a:lnTo>
                <a:cubicBezTo>
                  <a:pt x="704" y="986"/>
                  <a:pt x="710" y="1028"/>
                  <a:pt x="740" y="1049"/>
                </a:cubicBezTo>
                <a:lnTo>
                  <a:pt x="770" y="1071"/>
                </a:lnTo>
                <a:lnTo>
                  <a:pt x="666" y="1216"/>
                </a:lnTo>
                <a:lnTo>
                  <a:pt x="449" y="1068"/>
                </a:lnTo>
                <a:cubicBezTo>
                  <a:pt x="419" y="1047"/>
                  <a:pt x="378" y="1054"/>
                  <a:pt x="357" y="1085"/>
                </a:cubicBezTo>
                <a:cubicBezTo>
                  <a:pt x="336" y="1115"/>
                  <a:pt x="344" y="1157"/>
                  <a:pt x="374" y="1177"/>
                </a:cubicBezTo>
                <a:lnTo>
                  <a:pt x="394" y="1191"/>
                </a:lnTo>
                <a:lnTo>
                  <a:pt x="355" y="1256"/>
                </a:lnTo>
                <a:cubicBezTo>
                  <a:pt x="336" y="1287"/>
                  <a:pt x="346" y="1328"/>
                  <a:pt x="377" y="1348"/>
                </a:cubicBezTo>
                <a:cubicBezTo>
                  <a:pt x="388" y="1354"/>
                  <a:pt x="400" y="1357"/>
                  <a:pt x="412" y="1357"/>
                </a:cubicBezTo>
                <a:cubicBezTo>
                  <a:pt x="434" y="1357"/>
                  <a:pt x="456" y="1346"/>
                  <a:pt x="469" y="1325"/>
                </a:cubicBezTo>
                <a:lnTo>
                  <a:pt x="504" y="1267"/>
                </a:lnTo>
                <a:lnTo>
                  <a:pt x="588" y="1325"/>
                </a:lnTo>
                <a:lnTo>
                  <a:pt x="564" y="1358"/>
                </a:lnTo>
                <a:cubicBezTo>
                  <a:pt x="554" y="1373"/>
                  <a:pt x="549" y="1390"/>
                  <a:pt x="552" y="1408"/>
                </a:cubicBezTo>
                <a:cubicBezTo>
                  <a:pt x="555" y="1425"/>
                  <a:pt x="565" y="1441"/>
                  <a:pt x="579" y="1451"/>
                </a:cubicBezTo>
                <a:lnTo>
                  <a:pt x="637" y="1493"/>
                </a:lnTo>
                <a:cubicBezTo>
                  <a:pt x="649" y="1501"/>
                  <a:pt x="662" y="1505"/>
                  <a:pt x="676" y="1505"/>
                </a:cubicBezTo>
                <a:cubicBezTo>
                  <a:pt x="697" y="1505"/>
                  <a:pt x="717" y="1496"/>
                  <a:pt x="730" y="1478"/>
                </a:cubicBezTo>
                <a:lnTo>
                  <a:pt x="757" y="1440"/>
                </a:lnTo>
                <a:lnTo>
                  <a:pt x="955" y="1577"/>
                </a:lnTo>
                <a:cubicBezTo>
                  <a:pt x="967" y="1585"/>
                  <a:pt x="980" y="1588"/>
                  <a:pt x="993" y="1588"/>
                </a:cubicBezTo>
                <a:cubicBezTo>
                  <a:pt x="1014" y="1588"/>
                  <a:pt x="1035" y="1578"/>
                  <a:pt x="1048" y="1559"/>
                </a:cubicBezTo>
                <a:cubicBezTo>
                  <a:pt x="1069" y="1529"/>
                  <a:pt x="1061" y="1488"/>
                  <a:pt x="1031" y="1467"/>
                </a:cubicBezTo>
                <a:lnTo>
                  <a:pt x="834" y="1332"/>
                </a:lnTo>
                <a:lnTo>
                  <a:pt x="936" y="1190"/>
                </a:lnTo>
                <a:lnTo>
                  <a:pt x="964" y="1210"/>
                </a:lnTo>
                <a:cubicBezTo>
                  <a:pt x="975" y="1218"/>
                  <a:pt x="989" y="1222"/>
                  <a:pt x="1003" y="1222"/>
                </a:cubicBezTo>
                <a:cubicBezTo>
                  <a:pt x="1006" y="1222"/>
                  <a:pt x="1010" y="1222"/>
                  <a:pt x="1013" y="1221"/>
                </a:cubicBezTo>
                <a:cubicBezTo>
                  <a:pt x="1031" y="1218"/>
                  <a:pt x="1046" y="1209"/>
                  <a:pt x="1057" y="1194"/>
                </a:cubicBezTo>
                <a:lnTo>
                  <a:pt x="1409" y="704"/>
                </a:lnTo>
                <a:cubicBezTo>
                  <a:pt x="1565" y="814"/>
                  <a:pt x="1767" y="1032"/>
                  <a:pt x="1767" y="1421"/>
                </a:cubicBezTo>
                <a:cubicBezTo>
                  <a:pt x="1767" y="1684"/>
                  <a:pt x="1661" y="1898"/>
                  <a:pt x="1452" y="2058"/>
                </a:cubicBezTo>
                <a:cubicBezTo>
                  <a:pt x="1427" y="2077"/>
                  <a:pt x="1401" y="2095"/>
                  <a:pt x="1376" y="2111"/>
                </a:cubicBezTo>
                <a:cubicBezTo>
                  <a:pt x="1370" y="2109"/>
                  <a:pt x="1365" y="2108"/>
                  <a:pt x="1359" y="2108"/>
                </a:cubicBezTo>
                <a:lnTo>
                  <a:pt x="1011" y="2108"/>
                </a:lnTo>
                <a:lnTo>
                  <a:pt x="309" y="1594"/>
                </a:lnTo>
                <a:cubicBezTo>
                  <a:pt x="279" y="1572"/>
                  <a:pt x="237" y="1578"/>
                  <a:pt x="216" y="1608"/>
                </a:cubicBezTo>
                <a:cubicBezTo>
                  <a:pt x="194" y="1638"/>
                  <a:pt x="200" y="1680"/>
                  <a:pt x="230" y="1701"/>
                </a:cubicBezTo>
                <a:lnTo>
                  <a:pt x="904" y="2196"/>
                </a:lnTo>
                <a:lnTo>
                  <a:pt x="904" y="2560"/>
                </a:lnTo>
                <a:lnTo>
                  <a:pt x="67" y="2560"/>
                </a:lnTo>
                <a:cubicBezTo>
                  <a:pt x="30" y="2560"/>
                  <a:pt x="0" y="2590"/>
                  <a:pt x="0" y="2627"/>
                </a:cubicBezTo>
                <a:lnTo>
                  <a:pt x="0" y="2807"/>
                </a:lnTo>
                <a:cubicBezTo>
                  <a:pt x="0" y="2844"/>
                  <a:pt x="30" y="2873"/>
                  <a:pt x="67" y="2873"/>
                </a:cubicBezTo>
                <a:lnTo>
                  <a:pt x="1797" y="2873"/>
                </a:lnTo>
                <a:cubicBezTo>
                  <a:pt x="1834" y="2873"/>
                  <a:pt x="1864" y="2844"/>
                  <a:pt x="1864" y="2807"/>
                </a:cubicBezTo>
                <a:lnTo>
                  <a:pt x="1864" y="2627"/>
                </a:lnTo>
                <a:cubicBezTo>
                  <a:pt x="1864" y="2590"/>
                  <a:pt x="1834" y="2560"/>
                  <a:pt x="1797" y="256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  <p:sp>
        <p:nvSpPr>
          <p:cNvPr id="180" name="curriculum_285699">
            <a:extLst>
              <a:ext uri="{FF2B5EF4-FFF2-40B4-BE49-F238E27FC236}">
                <a16:creationId xmlns:a16="http://schemas.microsoft.com/office/drawing/2014/main" id="{5E4C9648-40AD-48CB-8821-36D3E7982E88}"/>
              </a:ext>
            </a:extLst>
          </p:cNvPr>
          <p:cNvSpPr>
            <a:spLocks noChangeAspect="1"/>
          </p:cNvSpPr>
          <p:nvPr/>
        </p:nvSpPr>
        <p:spPr bwMode="auto">
          <a:xfrm>
            <a:off x="2077207" y="3783971"/>
            <a:ext cx="719334" cy="834100"/>
          </a:xfrm>
          <a:custGeom>
            <a:avLst/>
            <a:gdLst>
              <a:gd name="connsiteX0" fmla="*/ 126541 w 523242"/>
              <a:gd name="connsiteY0" fmla="*/ 455006 h 606722"/>
              <a:gd name="connsiteX1" fmla="*/ 396611 w 523242"/>
              <a:gd name="connsiteY1" fmla="*/ 455006 h 606722"/>
              <a:gd name="connsiteX2" fmla="*/ 421980 w 523242"/>
              <a:gd name="connsiteY2" fmla="*/ 480259 h 606722"/>
              <a:gd name="connsiteX3" fmla="*/ 396611 w 523242"/>
              <a:gd name="connsiteY3" fmla="*/ 505601 h 606722"/>
              <a:gd name="connsiteX4" fmla="*/ 126541 w 523242"/>
              <a:gd name="connsiteY4" fmla="*/ 505601 h 606722"/>
              <a:gd name="connsiteX5" fmla="*/ 101261 w 523242"/>
              <a:gd name="connsiteY5" fmla="*/ 480259 h 606722"/>
              <a:gd name="connsiteX6" fmla="*/ 126541 w 523242"/>
              <a:gd name="connsiteY6" fmla="*/ 455006 h 606722"/>
              <a:gd name="connsiteX7" fmla="*/ 126541 w 523242"/>
              <a:gd name="connsiteY7" fmla="*/ 353886 h 606722"/>
              <a:gd name="connsiteX8" fmla="*/ 396611 w 523242"/>
              <a:gd name="connsiteY8" fmla="*/ 353886 h 606722"/>
              <a:gd name="connsiteX9" fmla="*/ 421980 w 523242"/>
              <a:gd name="connsiteY9" fmla="*/ 379228 h 606722"/>
              <a:gd name="connsiteX10" fmla="*/ 396611 w 523242"/>
              <a:gd name="connsiteY10" fmla="*/ 404481 h 606722"/>
              <a:gd name="connsiteX11" fmla="*/ 126541 w 523242"/>
              <a:gd name="connsiteY11" fmla="*/ 404481 h 606722"/>
              <a:gd name="connsiteX12" fmla="*/ 101261 w 523242"/>
              <a:gd name="connsiteY12" fmla="*/ 379228 h 606722"/>
              <a:gd name="connsiteX13" fmla="*/ 126541 w 523242"/>
              <a:gd name="connsiteY13" fmla="*/ 353886 h 606722"/>
              <a:gd name="connsiteX14" fmla="*/ 352003 w 523242"/>
              <a:gd name="connsiteY14" fmla="*/ 235971 h 606722"/>
              <a:gd name="connsiteX15" fmla="*/ 396607 w 523242"/>
              <a:gd name="connsiteY15" fmla="*/ 235971 h 606722"/>
              <a:gd name="connsiteX16" fmla="*/ 421981 w 523242"/>
              <a:gd name="connsiteY16" fmla="*/ 261189 h 606722"/>
              <a:gd name="connsiteX17" fmla="*/ 396607 w 523242"/>
              <a:gd name="connsiteY17" fmla="*/ 286496 h 606722"/>
              <a:gd name="connsiteX18" fmla="*/ 352003 w 523242"/>
              <a:gd name="connsiteY18" fmla="*/ 286496 h 606722"/>
              <a:gd name="connsiteX19" fmla="*/ 326718 w 523242"/>
              <a:gd name="connsiteY19" fmla="*/ 261189 h 606722"/>
              <a:gd name="connsiteX20" fmla="*/ 352003 w 523242"/>
              <a:gd name="connsiteY20" fmla="*/ 235971 h 606722"/>
              <a:gd name="connsiteX21" fmla="*/ 188938 w 523242"/>
              <a:gd name="connsiteY21" fmla="*/ 215789 h 606722"/>
              <a:gd name="connsiteX22" fmla="*/ 285084 w 523242"/>
              <a:gd name="connsiteY22" fmla="*/ 311758 h 606722"/>
              <a:gd name="connsiteX23" fmla="*/ 92793 w 523242"/>
              <a:gd name="connsiteY23" fmla="*/ 311758 h 606722"/>
              <a:gd name="connsiteX24" fmla="*/ 188938 w 523242"/>
              <a:gd name="connsiteY24" fmla="*/ 215789 h 606722"/>
              <a:gd name="connsiteX25" fmla="*/ 352003 w 523242"/>
              <a:gd name="connsiteY25" fmla="*/ 117915 h 606722"/>
              <a:gd name="connsiteX26" fmla="*/ 396607 w 523242"/>
              <a:gd name="connsiteY26" fmla="*/ 117915 h 606722"/>
              <a:gd name="connsiteX27" fmla="*/ 421981 w 523242"/>
              <a:gd name="connsiteY27" fmla="*/ 143257 h 606722"/>
              <a:gd name="connsiteX28" fmla="*/ 396607 w 523242"/>
              <a:gd name="connsiteY28" fmla="*/ 168510 h 606722"/>
              <a:gd name="connsiteX29" fmla="*/ 352003 w 523242"/>
              <a:gd name="connsiteY29" fmla="*/ 168510 h 606722"/>
              <a:gd name="connsiteX30" fmla="*/ 326718 w 523242"/>
              <a:gd name="connsiteY30" fmla="*/ 143257 h 606722"/>
              <a:gd name="connsiteX31" fmla="*/ 352003 w 523242"/>
              <a:gd name="connsiteY31" fmla="*/ 117915 h 606722"/>
              <a:gd name="connsiteX32" fmla="*/ 188974 w 523242"/>
              <a:gd name="connsiteY32" fmla="*/ 92370 h 606722"/>
              <a:gd name="connsiteX33" fmla="*/ 250789 w 523242"/>
              <a:gd name="connsiteY33" fmla="*/ 154080 h 606722"/>
              <a:gd name="connsiteX34" fmla="*/ 188974 w 523242"/>
              <a:gd name="connsiteY34" fmla="*/ 215790 h 606722"/>
              <a:gd name="connsiteX35" fmla="*/ 127159 w 523242"/>
              <a:gd name="connsiteY35" fmla="*/ 154080 h 606722"/>
              <a:gd name="connsiteX36" fmla="*/ 188974 w 523242"/>
              <a:gd name="connsiteY36" fmla="*/ 92370 h 606722"/>
              <a:gd name="connsiteX37" fmla="*/ 50642 w 523242"/>
              <a:gd name="connsiteY37" fmla="*/ 50567 h 606722"/>
              <a:gd name="connsiteX38" fmla="*/ 50642 w 523242"/>
              <a:gd name="connsiteY38" fmla="*/ 556155 h 606722"/>
              <a:gd name="connsiteX39" fmla="*/ 472600 w 523242"/>
              <a:gd name="connsiteY39" fmla="*/ 556155 h 606722"/>
              <a:gd name="connsiteX40" fmla="*/ 472600 w 523242"/>
              <a:gd name="connsiteY40" fmla="*/ 50567 h 606722"/>
              <a:gd name="connsiteX41" fmla="*/ 25366 w 523242"/>
              <a:gd name="connsiteY41" fmla="*/ 0 h 606722"/>
              <a:gd name="connsiteX42" fmla="*/ 497876 w 523242"/>
              <a:gd name="connsiteY42" fmla="*/ 0 h 606722"/>
              <a:gd name="connsiteX43" fmla="*/ 523242 w 523242"/>
              <a:gd name="connsiteY43" fmla="*/ 25239 h 606722"/>
              <a:gd name="connsiteX44" fmla="*/ 523242 w 523242"/>
              <a:gd name="connsiteY44" fmla="*/ 581394 h 606722"/>
              <a:gd name="connsiteX45" fmla="*/ 497876 w 523242"/>
              <a:gd name="connsiteY45" fmla="*/ 606722 h 606722"/>
              <a:gd name="connsiteX46" fmla="*/ 25366 w 523242"/>
              <a:gd name="connsiteY46" fmla="*/ 606722 h 606722"/>
              <a:gd name="connsiteX47" fmla="*/ 0 w 523242"/>
              <a:gd name="connsiteY47" fmla="*/ 581394 h 606722"/>
              <a:gd name="connsiteX48" fmla="*/ 0 w 523242"/>
              <a:gd name="connsiteY48" fmla="*/ 25239 h 606722"/>
              <a:gd name="connsiteX49" fmla="*/ 25366 w 523242"/>
              <a:gd name="connsiteY49" fmla="*/ 0 h 60672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</a:cxnLst>
            <a:rect l="l" t="t" r="r" b="b"/>
            <a:pathLst>
              <a:path w="523242" h="606722">
                <a:moveTo>
                  <a:pt x="126541" y="455006"/>
                </a:moveTo>
                <a:lnTo>
                  <a:pt x="396611" y="455006"/>
                </a:lnTo>
                <a:cubicBezTo>
                  <a:pt x="410586" y="455006"/>
                  <a:pt x="421980" y="466299"/>
                  <a:pt x="421980" y="480259"/>
                </a:cubicBezTo>
                <a:cubicBezTo>
                  <a:pt x="421980" y="494308"/>
                  <a:pt x="410586" y="505601"/>
                  <a:pt x="396611" y="505601"/>
                </a:cubicBezTo>
                <a:lnTo>
                  <a:pt x="126541" y="505601"/>
                </a:lnTo>
                <a:cubicBezTo>
                  <a:pt x="112566" y="505601"/>
                  <a:pt x="101261" y="494308"/>
                  <a:pt x="101261" y="480259"/>
                </a:cubicBezTo>
                <a:cubicBezTo>
                  <a:pt x="101261" y="466299"/>
                  <a:pt x="112566" y="455006"/>
                  <a:pt x="126541" y="455006"/>
                </a:cubicBezTo>
                <a:close/>
                <a:moveTo>
                  <a:pt x="126541" y="353886"/>
                </a:moveTo>
                <a:lnTo>
                  <a:pt x="396611" y="353886"/>
                </a:lnTo>
                <a:cubicBezTo>
                  <a:pt x="410586" y="353886"/>
                  <a:pt x="421980" y="365268"/>
                  <a:pt x="421980" y="379228"/>
                </a:cubicBezTo>
                <a:cubicBezTo>
                  <a:pt x="421980" y="393188"/>
                  <a:pt x="410586" y="404481"/>
                  <a:pt x="396611" y="404481"/>
                </a:cubicBezTo>
                <a:lnTo>
                  <a:pt x="126541" y="404481"/>
                </a:lnTo>
                <a:cubicBezTo>
                  <a:pt x="112566" y="404481"/>
                  <a:pt x="101261" y="393188"/>
                  <a:pt x="101261" y="379228"/>
                </a:cubicBezTo>
                <a:cubicBezTo>
                  <a:pt x="101261" y="365268"/>
                  <a:pt x="112566" y="353886"/>
                  <a:pt x="126541" y="353886"/>
                </a:cubicBezTo>
                <a:close/>
                <a:moveTo>
                  <a:pt x="352003" y="235971"/>
                </a:moveTo>
                <a:lnTo>
                  <a:pt x="396607" y="235971"/>
                </a:lnTo>
                <a:cubicBezTo>
                  <a:pt x="410585" y="235971"/>
                  <a:pt x="421981" y="247248"/>
                  <a:pt x="421981" y="261189"/>
                </a:cubicBezTo>
                <a:cubicBezTo>
                  <a:pt x="421981" y="275130"/>
                  <a:pt x="410585" y="286496"/>
                  <a:pt x="396607" y="286496"/>
                </a:cubicBezTo>
                <a:lnTo>
                  <a:pt x="352003" y="286496"/>
                </a:lnTo>
                <a:cubicBezTo>
                  <a:pt x="338025" y="286496"/>
                  <a:pt x="326718" y="275130"/>
                  <a:pt x="326718" y="261189"/>
                </a:cubicBezTo>
                <a:cubicBezTo>
                  <a:pt x="326718" y="247248"/>
                  <a:pt x="338025" y="235971"/>
                  <a:pt x="352003" y="235971"/>
                </a:cubicBezTo>
                <a:close/>
                <a:moveTo>
                  <a:pt x="188938" y="215789"/>
                </a:moveTo>
                <a:cubicBezTo>
                  <a:pt x="242086" y="215789"/>
                  <a:pt x="285084" y="258797"/>
                  <a:pt x="285084" y="311758"/>
                </a:cubicBezTo>
                <a:lnTo>
                  <a:pt x="92793" y="311758"/>
                </a:lnTo>
                <a:cubicBezTo>
                  <a:pt x="92793" y="258797"/>
                  <a:pt x="135880" y="215789"/>
                  <a:pt x="188938" y="215789"/>
                </a:cubicBezTo>
                <a:close/>
                <a:moveTo>
                  <a:pt x="352003" y="117915"/>
                </a:moveTo>
                <a:lnTo>
                  <a:pt x="396607" y="117915"/>
                </a:lnTo>
                <a:cubicBezTo>
                  <a:pt x="410585" y="117915"/>
                  <a:pt x="421981" y="129297"/>
                  <a:pt x="421981" y="143257"/>
                </a:cubicBezTo>
                <a:cubicBezTo>
                  <a:pt x="421981" y="157217"/>
                  <a:pt x="410585" y="168510"/>
                  <a:pt x="396607" y="168510"/>
                </a:cubicBezTo>
                <a:lnTo>
                  <a:pt x="352003" y="168510"/>
                </a:lnTo>
                <a:cubicBezTo>
                  <a:pt x="338025" y="168510"/>
                  <a:pt x="326718" y="157217"/>
                  <a:pt x="326718" y="143257"/>
                </a:cubicBezTo>
                <a:cubicBezTo>
                  <a:pt x="326718" y="129297"/>
                  <a:pt x="338025" y="117915"/>
                  <a:pt x="352003" y="117915"/>
                </a:cubicBezTo>
                <a:close/>
                <a:moveTo>
                  <a:pt x="188974" y="92370"/>
                </a:moveTo>
                <a:cubicBezTo>
                  <a:pt x="223113" y="92370"/>
                  <a:pt x="250789" y="119999"/>
                  <a:pt x="250789" y="154080"/>
                </a:cubicBezTo>
                <a:cubicBezTo>
                  <a:pt x="250789" y="188161"/>
                  <a:pt x="223113" y="215790"/>
                  <a:pt x="188974" y="215790"/>
                </a:cubicBezTo>
                <a:cubicBezTo>
                  <a:pt x="154835" y="215790"/>
                  <a:pt x="127159" y="188161"/>
                  <a:pt x="127159" y="154080"/>
                </a:cubicBezTo>
                <a:cubicBezTo>
                  <a:pt x="127159" y="119999"/>
                  <a:pt x="154835" y="92370"/>
                  <a:pt x="188974" y="92370"/>
                </a:cubicBezTo>
                <a:close/>
                <a:moveTo>
                  <a:pt x="50642" y="50567"/>
                </a:moveTo>
                <a:lnTo>
                  <a:pt x="50642" y="556155"/>
                </a:lnTo>
                <a:lnTo>
                  <a:pt x="472600" y="556155"/>
                </a:lnTo>
                <a:lnTo>
                  <a:pt x="472600" y="50567"/>
                </a:lnTo>
                <a:close/>
                <a:moveTo>
                  <a:pt x="25366" y="0"/>
                </a:moveTo>
                <a:lnTo>
                  <a:pt x="497876" y="0"/>
                </a:lnTo>
                <a:cubicBezTo>
                  <a:pt x="511850" y="0"/>
                  <a:pt x="523242" y="11286"/>
                  <a:pt x="523242" y="25239"/>
                </a:cubicBezTo>
                <a:lnTo>
                  <a:pt x="523242" y="581394"/>
                </a:lnTo>
                <a:cubicBezTo>
                  <a:pt x="523242" y="595347"/>
                  <a:pt x="511850" y="606722"/>
                  <a:pt x="497876" y="606722"/>
                </a:cubicBezTo>
                <a:lnTo>
                  <a:pt x="25366" y="606722"/>
                </a:lnTo>
                <a:cubicBezTo>
                  <a:pt x="11303" y="606722"/>
                  <a:pt x="0" y="595347"/>
                  <a:pt x="0" y="581394"/>
                </a:cubicBezTo>
                <a:lnTo>
                  <a:pt x="0" y="25239"/>
                </a:lnTo>
                <a:cubicBezTo>
                  <a:pt x="0" y="11286"/>
                  <a:pt x="11303" y="0"/>
                  <a:pt x="25366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</p:sp>
    </p:spTree>
    <p:extLst>
      <p:ext uri="{BB962C8B-B14F-4D97-AF65-F5344CB8AC3E}">
        <p14:creationId xmlns:p14="http://schemas.microsoft.com/office/powerpoint/2010/main" val="1859286318"/>
      </p:ext>
    </p:extLst>
  </p:cSld>
  <p:clrMapOvr>
    <a:masterClrMapping/>
  </p:clrMapOvr>
  <p:transition spd="slow">
    <p:strips dir="rd"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>
            <a:extLst>
              <a:ext uri="{FF2B5EF4-FFF2-40B4-BE49-F238E27FC236}">
                <a16:creationId xmlns:a16="http://schemas.microsoft.com/office/drawing/2014/main" id="{1C1531F3-3B4C-4EF0-A23A-02881830EE9E}"/>
              </a:ext>
            </a:extLst>
          </p:cNvPr>
          <p:cNvSpPr/>
          <p:nvPr/>
        </p:nvSpPr>
        <p:spPr>
          <a:xfrm>
            <a:off x="5328272" y="1328763"/>
            <a:ext cx="1535465" cy="1535466"/>
          </a:xfrm>
          <a:prstGeom prst="ellips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CEF2B17-7B3A-456B-B48F-2C56D8F0190D}"/>
              </a:ext>
            </a:extLst>
          </p:cNvPr>
          <p:cNvGrpSpPr/>
          <p:nvPr/>
        </p:nvGrpSpPr>
        <p:grpSpPr>
          <a:xfrm>
            <a:off x="4384402" y="3301277"/>
            <a:ext cx="4214313" cy="646331"/>
            <a:chOff x="5099045" y="3306066"/>
            <a:chExt cx="4214313" cy="646331"/>
          </a:xfrm>
        </p:grpSpPr>
        <p:sp>
          <p:nvSpPr>
            <p:cNvPr id="13" name="TextBox 98">
              <a:extLst>
                <a:ext uri="{FF2B5EF4-FFF2-40B4-BE49-F238E27FC236}">
                  <a16:creationId xmlns:a16="http://schemas.microsoft.com/office/drawing/2014/main" id="{BFAB6971-BB40-4B87-9DC6-6A8CA395DF2C}"/>
                </a:ext>
              </a:extLst>
            </p:cNvPr>
            <p:cNvSpPr txBox="1"/>
            <p:nvPr/>
          </p:nvSpPr>
          <p:spPr>
            <a:xfrm>
              <a:off x="5099045" y="3329026"/>
              <a:ext cx="42143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自我介绍</a:t>
              </a:r>
            </a:p>
          </p:txBody>
        </p:sp>
        <p:sp>
          <p:nvSpPr>
            <p:cNvPr id="14" name="TextBox 98">
              <a:extLst>
                <a:ext uri="{FF2B5EF4-FFF2-40B4-BE49-F238E27FC236}">
                  <a16:creationId xmlns:a16="http://schemas.microsoft.com/office/drawing/2014/main" id="{7CFAB4D0-44BF-4FF4-99E6-A2379B163CA4}"/>
                </a:ext>
              </a:extLst>
            </p:cNvPr>
            <p:cNvSpPr txBox="1"/>
            <p:nvPr/>
          </p:nvSpPr>
          <p:spPr>
            <a:xfrm>
              <a:off x="5308771" y="3306066"/>
              <a:ext cx="7015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schemeClr val="accent1"/>
                  </a:solidFill>
                  <a:latin typeface="Impact" panose="020B0806030902050204" pitchFamily="34" charset="0"/>
                  <a:ea typeface="微软雅黑" pitchFamily="34" charset="-122"/>
                </a:rPr>
                <a:t>0</a:t>
              </a:r>
              <a:r>
                <a:rPr lang="en-US" altLang="zh-Hans" sz="3600" b="1" dirty="0">
                  <a:solidFill>
                    <a:schemeClr val="accent1"/>
                  </a:solidFill>
                  <a:latin typeface="Impact" panose="020B0806030902050204" pitchFamily="34" charset="0"/>
                  <a:ea typeface="微软雅黑" pitchFamily="34" charset="-122"/>
                </a:rPr>
                <a:t>1</a:t>
              </a:r>
              <a:endParaRPr lang="zh-CN" altLang="en-US" sz="3600" b="1" dirty="0">
                <a:solidFill>
                  <a:schemeClr val="accent1"/>
                </a:solidFill>
                <a:latin typeface="Impact" panose="020B0806030902050204" pitchFamily="34" charset="0"/>
                <a:ea typeface="微软雅黑" pitchFamily="34" charset="-122"/>
              </a:endParaRPr>
            </a:p>
          </p:txBody>
        </p:sp>
      </p:grpSp>
      <p:sp>
        <p:nvSpPr>
          <p:cNvPr id="15" name="curriculum_285699">
            <a:extLst>
              <a:ext uri="{FF2B5EF4-FFF2-40B4-BE49-F238E27FC236}">
                <a16:creationId xmlns:a16="http://schemas.microsoft.com/office/drawing/2014/main" id="{63FC449E-B92D-4BE3-BA1D-59DA02F1F73E}"/>
              </a:ext>
            </a:extLst>
          </p:cNvPr>
          <p:cNvSpPr>
            <a:spLocks noChangeAspect="1"/>
          </p:cNvSpPr>
          <p:nvPr/>
        </p:nvSpPr>
        <p:spPr bwMode="auto">
          <a:xfrm>
            <a:off x="5646149" y="1532614"/>
            <a:ext cx="947237" cy="1127763"/>
          </a:xfrm>
          <a:custGeom>
            <a:avLst/>
            <a:gdLst>
              <a:gd name="connsiteX0" fmla="*/ 172784 w 510964"/>
              <a:gd name="connsiteY0" fmla="*/ 386345 h 608344"/>
              <a:gd name="connsiteX1" fmla="*/ 182733 w 510964"/>
              <a:gd name="connsiteY1" fmla="*/ 392738 h 608344"/>
              <a:gd name="connsiteX2" fmla="*/ 255039 w 510964"/>
              <a:gd name="connsiteY2" fmla="*/ 508213 h 608344"/>
              <a:gd name="connsiteX3" fmla="*/ 255531 w 510964"/>
              <a:gd name="connsiteY3" fmla="*/ 508115 h 608344"/>
              <a:gd name="connsiteX4" fmla="*/ 255925 w 510964"/>
              <a:gd name="connsiteY4" fmla="*/ 508213 h 608344"/>
              <a:gd name="connsiteX5" fmla="*/ 328231 w 510964"/>
              <a:gd name="connsiteY5" fmla="*/ 392738 h 608344"/>
              <a:gd name="connsiteX6" fmla="*/ 338278 w 510964"/>
              <a:gd name="connsiteY6" fmla="*/ 386345 h 608344"/>
              <a:gd name="connsiteX7" fmla="*/ 343795 w 510964"/>
              <a:gd name="connsiteY7" fmla="*/ 387820 h 608344"/>
              <a:gd name="connsiteX8" fmla="*/ 408023 w 510964"/>
              <a:gd name="connsiteY8" fmla="*/ 420771 h 608344"/>
              <a:gd name="connsiteX9" fmla="*/ 510964 w 510964"/>
              <a:gd name="connsiteY9" fmla="*/ 490213 h 608344"/>
              <a:gd name="connsiteX10" fmla="*/ 510964 w 510964"/>
              <a:gd name="connsiteY10" fmla="*/ 491984 h 608344"/>
              <a:gd name="connsiteX11" fmla="*/ 510964 w 510964"/>
              <a:gd name="connsiteY11" fmla="*/ 606672 h 608344"/>
              <a:gd name="connsiteX12" fmla="*/ 510964 w 510964"/>
              <a:gd name="connsiteY12" fmla="*/ 608344 h 608344"/>
              <a:gd name="connsiteX13" fmla="*/ 255925 w 510964"/>
              <a:gd name="connsiteY13" fmla="*/ 608344 h 608344"/>
              <a:gd name="connsiteX14" fmla="*/ 255531 w 510964"/>
              <a:gd name="connsiteY14" fmla="*/ 608344 h 608344"/>
              <a:gd name="connsiteX15" fmla="*/ 255039 w 510964"/>
              <a:gd name="connsiteY15" fmla="*/ 608344 h 608344"/>
              <a:gd name="connsiteX16" fmla="*/ 0 w 510964"/>
              <a:gd name="connsiteY16" fmla="*/ 608344 h 608344"/>
              <a:gd name="connsiteX17" fmla="*/ 0 w 510964"/>
              <a:gd name="connsiteY17" fmla="*/ 606672 h 608344"/>
              <a:gd name="connsiteX18" fmla="*/ 0 w 510964"/>
              <a:gd name="connsiteY18" fmla="*/ 491984 h 608344"/>
              <a:gd name="connsiteX19" fmla="*/ 0 w 510964"/>
              <a:gd name="connsiteY19" fmla="*/ 490213 h 608344"/>
              <a:gd name="connsiteX20" fmla="*/ 102941 w 510964"/>
              <a:gd name="connsiteY20" fmla="*/ 420771 h 608344"/>
              <a:gd name="connsiteX21" fmla="*/ 167169 w 510964"/>
              <a:gd name="connsiteY21" fmla="*/ 387820 h 608344"/>
              <a:gd name="connsiteX22" fmla="*/ 172784 w 510964"/>
              <a:gd name="connsiteY22" fmla="*/ 386345 h 608344"/>
              <a:gd name="connsiteX23" fmla="*/ 255517 w 510964"/>
              <a:gd name="connsiteY23" fmla="*/ 0 h 608344"/>
              <a:gd name="connsiteX24" fmla="*/ 267931 w 510964"/>
              <a:gd name="connsiteY24" fmla="*/ 3639 h 608344"/>
              <a:gd name="connsiteX25" fmla="*/ 438857 w 510964"/>
              <a:gd name="connsiteY25" fmla="*/ 87048 h 608344"/>
              <a:gd name="connsiteX26" fmla="*/ 446935 w 510964"/>
              <a:gd name="connsiteY26" fmla="*/ 96786 h 608344"/>
              <a:gd name="connsiteX27" fmla="*/ 441024 w 510964"/>
              <a:gd name="connsiteY27" fmla="*/ 105245 h 608344"/>
              <a:gd name="connsiteX28" fmla="*/ 430483 w 510964"/>
              <a:gd name="connsiteY28" fmla="*/ 110655 h 608344"/>
              <a:gd name="connsiteX29" fmla="*/ 430483 w 510964"/>
              <a:gd name="connsiteY29" fmla="*/ 165736 h 608344"/>
              <a:gd name="connsiteX30" fmla="*/ 436985 w 510964"/>
              <a:gd name="connsiteY30" fmla="*/ 176851 h 608344"/>
              <a:gd name="connsiteX31" fmla="*/ 431665 w 510964"/>
              <a:gd name="connsiteY31" fmla="*/ 186982 h 608344"/>
              <a:gd name="connsiteX32" fmla="*/ 439054 w 510964"/>
              <a:gd name="connsiteY32" fmla="*/ 227506 h 608344"/>
              <a:gd name="connsiteX33" fmla="*/ 408809 w 510964"/>
              <a:gd name="connsiteY33" fmla="*/ 227506 h 608344"/>
              <a:gd name="connsiteX34" fmla="*/ 416198 w 510964"/>
              <a:gd name="connsiteY34" fmla="*/ 186982 h 608344"/>
              <a:gd name="connsiteX35" fmla="*/ 410878 w 510964"/>
              <a:gd name="connsiteY35" fmla="*/ 176851 h 608344"/>
              <a:gd name="connsiteX36" fmla="*/ 417479 w 510964"/>
              <a:gd name="connsiteY36" fmla="*/ 165736 h 608344"/>
              <a:gd name="connsiteX37" fmla="*/ 417479 w 510964"/>
              <a:gd name="connsiteY37" fmla="*/ 116950 h 608344"/>
              <a:gd name="connsiteX38" fmla="*/ 376397 w 510964"/>
              <a:gd name="connsiteY38" fmla="*/ 136818 h 608344"/>
              <a:gd name="connsiteX39" fmla="*/ 375905 w 510964"/>
              <a:gd name="connsiteY39" fmla="*/ 157277 h 608344"/>
              <a:gd name="connsiteX40" fmla="*/ 369107 w 510964"/>
              <a:gd name="connsiteY40" fmla="*/ 201834 h 608344"/>
              <a:gd name="connsiteX41" fmla="*/ 379845 w 510964"/>
              <a:gd name="connsiteY41" fmla="*/ 226719 h 608344"/>
              <a:gd name="connsiteX42" fmla="*/ 379747 w 510964"/>
              <a:gd name="connsiteY42" fmla="*/ 227014 h 608344"/>
              <a:gd name="connsiteX43" fmla="*/ 379845 w 510964"/>
              <a:gd name="connsiteY43" fmla="*/ 228490 h 608344"/>
              <a:gd name="connsiteX44" fmla="*/ 351768 w 510964"/>
              <a:gd name="connsiteY44" fmla="*/ 279342 h 608344"/>
              <a:gd name="connsiteX45" fmla="*/ 291969 w 510964"/>
              <a:gd name="connsiteY45" fmla="*/ 351833 h 608344"/>
              <a:gd name="connsiteX46" fmla="*/ 255517 w 510964"/>
              <a:gd name="connsiteY46" fmla="*/ 360095 h 608344"/>
              <a:gd name="connsiteX47" fmla="*/ 219066 w 510964"/>
              <a:gd name="connsiteY47" fmla="*/ 351833 h 608344"/>
              <a:gd name="connsiteX48" fmla="*/ 159267 w 510964"/>
              <a:gd name="connsiteY48" fmla="*/ 279342 h 608344"/>
              <a:gd name="connsiteX49" fmla="*/ 131190 w 510964"/>
              <a:gd name="connsiteY49" fmla="*/ 228490 h 608344"/>
              <a:gd name="connsiteX50" fmla="*/ 131190 w 510964"/>
              <a:gd name="connsiteY50" fmla="*/ 227014 h 608344"/>
              <a:gd name="connsiteX51" fmla="*/ 131190 w 510964"/>
              <a:gd name="connsiteY51" fmla="*/ 226719 h 608344"/>
              <a:gd name="connsiteX52" fmla="*/ 141830 w 510964"/>
              <a:gd name="connsiteY52" fmla="*/ 201834 h 608344"/>
              <a:gd name="connsiteX53" fmla="*/ 135032 w 510964"/>
              <a:gd name="connsiteY53" fmla="*/ 157277 h 608344"/>
              <a:gd name="connsiteX54" fmla="*/ 134539 w 510964"/>
              <a:gd name="connsiteY54" fmla="*/ 136818 h 608344"/>
              <a:gd name="connsiteX55" fmla="*/ 70011 w 510964"/>
              <a:gd name="connsiteY55" fmla="*/ 105245 h 608344"/>
              <a:gd name="connsiteX56" fmla="*/ 64002 w 510964"/>
              <a:gd name="connsiteY56" fmla="*/ 96786 h 608344"/>
              <a:gd name="connsiteX57" fmla="*/ 72080 w 510964"/>
              <a:gd name="connsiteY57" fmla="*/ 87048 h 608344"/>
              <a:gd name="connsiteX58" fmla="*/ 243006 w 510964"/>
              <a:gd name="connsiteY58" fmla="*/ 3639 h 608344"/>
              <a:gd name="connsiteX59" fmla="*/ 255517 w 510964"/>
              <a:gd name="connsiteY59" fmla="*/ 0 h 60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10964" h="608344">
                <a:moveTo>
                  <a:pt x="172784" y="386345"/>
                </a:moveTo>
                <a:cubicBezTo>
                  <a:pt x="177217" y="386345"/>
                  <a:pt x="180960" y="389001"/>
                  <a:pt x="182733" y="392738"/>
                </a:cubicBezTo>
                <a:cubicBezTo>
                  <a:pt x="200169" y="421853"/>
                  <a:pt x="232480" y="506640"/>
                  <a:pt x="255039" y="508213"/>
                </a:cubicBezTo>
                <a:cubicBezTo>
                  <a:pt x="255236" y="508213"/>
                  <a:pt x="255334" y="508115"/>
                  <a:pt x="255531" y="508115"/>
                </a:cubicBezTo>
                <a:cubicBezTo>
                  <a:pt x="255630" y="508115"/>
                  <a:pt x="255827" y="508213"/>
                  <a:pt x="255925" y="508213"/>
                </a:cubicBezTo>
                <a:cubicBezTo>
                  <a:pt x="278484" y="506640"/>
                  <a:pt x="310795" y="421853"/>
                  <a:pt x="328231" y="392738"/>
                </a:cubicBezTo>
                <a:cubicBezTo>
                  <a:pt x="330004" y="389001"/>
                  <a:pt x="333846" y="386345"/>
                  <a:pt x="338278" y="386345"/>
                </a:cubicBezTo>
                <a:cubicBezTo>
                  <a:pt x="340249" y="386345"/>
                  <a:pt x="342120" y="386935"/>
                  <a:pt x="343795" y="387820"/>
                </a:cubicBezTo>
                <a:cubicBezTo>
                  <a:pt x="350099" y="391263"/>
                  <a:pt x="386942" y="413197"/>
                  <a:pt x="408023" y="420771"/>
                </a:cubicBezTo>
                <a:cubicBezTo>
                  <a:pt x="479047" y="446345"/>
                  <a:pt x="510964" y="472410"/>
                  <a:pt x="510964" y="490213"/>
                </a:cubicBezTo>
                <a:lnTo>
                  <a:pt x="510964" y="491984"/>
                </a:lnTo>
                <a:lnTo>
                  <a:pt x="510964" y="606672"/>
                </a:lnTo>
                <a:lnTo>
                  <a:pt x="510964" y="608344"/>
                </a:lnTo>
                <a:lnTo>
                  <a:pt x="255925" y="608344"/>
                </a:lnTo>
                <a:lnTo>
                  <a:pt x="255531" y="608344"/>
                </a:lnTo>
                <a:lnTo>
                  <a:pt x="255039" y="608344"/>
                </a:lnTo>
                <a:lnTo>
                  <a:pt x="0" y="608344"/>
                </a:lnTo>
                <a:lnTo>
                  <a:pt x="0" y="606672"/>
                </a:lnTo>
                <a:lnTo>
                  <a:pt x="0" y="491984"/>
                </a:lnTo>
                <a:lnTo>
                  <a:pt x="0" y="490213"/>
                </a:lnTo>
                <a:cubicBezTo>
                  <a:pt x="0" y="472410"/>
                  <a:pt x="31917" y="446345"/>
                  <a:pt x="102941" y="420771"/>
                </a:cubicBezTo>
                <a:cubicBezTo>
                  <a:pt x="124121" y="413197"/>
                  <a:pt x="160865" y="391263"/>
                  <a:pt x="167169" y="387820"/>
                </a:cubicBezTo>
                <a:cubicBezTo>
                  <a:pt x="168844" y="386935"/>
                  <a:pt x="170715" y="386345"/>
                  <a:pt x="172784" y="386345"/>
                </a:cubicBezTo>
                <a:close/>
                <a:moveTo>
                  <a:pt x="255517" y="0"/>
                </a:moveTo>
                <a:cubicBezTo>
                  <a:pt x="258966" y="295"/>
                  <a:pt x="263005" y="1279"/>
                  <a:pt x="267931" y="3639"/>
                </a:cubicBezTo>
                <a:cubicBezTo>
                  <a:pt x="279260" y="9049"/>
                  <a:pt x="393933" y="65016"/>
                  <a:pt x="438857" y="87048"/>
                </a:cubicBezTo>
                <a:cubicBezTo>
                  <a:pt x="445162" y="90098"/>
                  <a:pt x="447526" y="93540"/>
                  <a:pt x="446935" y="96786"/>
                </a:cubicBezTo>
                <a:cubicBezTo>
                  <a:pt x="447427" y="99933"/>
                  <a:pt x="445162" y="102884"/>
                  <a:pt x="441024" y="105245"/>
                </a:cubicBezTo>
                <a:cubicBezTo>
                  <a:pt x="439448" y="106130"/>
                  <a:pt x="435605" y="108097"/>
                  <a:pt x="430483" y="110655"/>
                </a:cubicBezTo>
                <a:lnTo>
                  <a:pt x="430483" y="165736"/>
                </a:lnTo>
                <a:cubicBezTo>
                  <a:pt x="434325" y="167998"/>
                  <a:pt x="436985" y="172031"/>
                  <a:pt x="436985" y="176851"/>
                </a:cubicBezTo>
                <a:cubicBezTo>
                  <a:pt x="436985" y="181080"/>
                  <a:pt x="434817" y="184621"/>
                  <a:pt x="431665" y="186982"/>
                </a:cubicBezTo>
                <a:cubicBezTo>
                  <a:pt x="431665" y="186982"/>
                  <a:pt x="437576" y="220129"/>
                  <a:pt x="439054" y="227506"/>
                </a:cubicBezTo>
                <a:cubicBezTo>
                  <a:pt x="440630" y="234883"/>
                  <a:pt x="407036" y="236654"/>
                  <a:pt x="408809" y="227506"/>
                </a:cubicBezTo>
                <a:cubicBezTo>
                  <a:pt x="410582" y="218260"/>
                  <a:pt x="416198" y="186982"/>
                  <a:pt x="416198" y="186982"/>
                </a:cubicBezTo>
                <a:cubicBezTo>
                  <a:pt x="413045" y="184621"/>
                  <a:pt x="410878" y="181080"/>
                  <a:pt x="410878" y="176851"/>
                </a:cubicBezTo>
                <a:cubicBezTo>
                  <a:pt x="410878" y="172031"/>
                  <a:pt x="413636" y="167998"/>
                  <a:pt x="417479" y="165736"/>
                </a:cubicBezTo>
                <a:lnTo>
                  <a:pt x="417479" y="116950"/>
                </a:lnTo>
                <a:cubicBezTo>
                  <a:pt x="403588" y="123737"/>
                  <a:pt x="386938" y="131802"/>
                  <a:pt x="376397" y="136818"/>
                </a:cubicBezTo>
                <a:cubicBezTo>
                  <a:pt x="376299" y="144294"/>
                  <a:pt x="376200" y="157080"/>
                  <a:pt x="375905" y="157277"/>
                </a:cubicBezTo>
                <a:cubicBezTo>
                  <a:pt x="373836" y="175670"/>
                  <a:pt x="370191" y="196031"/>
                  <a:pt x="369107" y="201834"/>
                </a:cubicBezTo>
                <a:cubicBezTo>
                  <a:pt x="370880" y="202719"/>
                  <a:pt x="379845" y="208621"/>
                  <a:pt x="379845" y="226719"/>
                </a:cubicBezTo>
                <a:cubicBezTo>
                  <a:pt x="379845" y="226818"/>
                  <a:pt x="379747" y="226916"/>
                  <a:pt x="379747" y="227014"/>
                </a:cubicBezTo>
                <a:cubicBezTo>
                  <a:pt x="379845" y="227506"/>
                  <a:pt x="379845" y="227998"/>
                  <a:pt x="379845" y="228490"/>
                </a:cubicBezTo>
                <a:cubicBezTo>
                  <a:pt x="376003" y="278948"/>
                  <a:pt x="355906" y="257211"/>
                  <a:pt x="351768" y="279342"/>
                </a:cubicBezTo>
                <a:cubicBezTo>
                  <a:pt x="344872" y="316030"/>
                  <a:pt x="312263" y="342587"/>
                  <a:pt x="291969" y="351833"/>
                </a:cubicBezTo>
                <a:cubicBezTo>
                  <a:pt x="280245" y="357144"/>
                  <a:pt x="268128" y="359800"/>
                  <a:pt x="255517" y="360095"/>
                </a:cubicBezTo>
                <a:cubicBezTo>
                  <a:pt x="242809" y="359800"/>
                  <a:pt x="230790" y="357144"/>
                  <a:pt x="219066" y="351833"/>
                </a:cubicBezTo>
                <a:cubicBezTo>
                  <a:pt x="198772" y="342587"/>
                  <a:pt x="166163" y="316030"/>
                  <a:pt x="159267" y="279342"/>
                </a:cubicBezTo>
                <a:cubicBezTo>
                  <a:pt x="155129" y="257211"/>
                  <a:pt x="135032" y="278948"/>
                  <a:pt x="131190" y="228490"/>
                </a:cubicBezTo>
                <a:cubicBezTo>
                  <a:pt x="131190" y="227998"/>
                  <a:pt x="131190" y="227506"/>
                  <a:pt x="131190" y="227014"/>
                </a:cubicBezTo>
                <a:cubicBezTo>
                  <a:pt x="131190" y="226916"/>
                  <a:pt x="131190" y="226818"/>
                  <a:pt x="131190" y="226719"/>
                </a:cubicBezTo>
                <a:cubicBezTo>
                  <a:pt x="131190" y="208621"/>
                  <a:pt x="140056" y="202719"/>
                  <a:pt x="141830" y="201834"/>
                </a:cubicBezTo>
                <a:cubicBezTo>
                  <a:pt x="140844" y="196031"/>
                  <a:pt x="137199" y="175670"/>
                  <a:pt x="135032" y="157277"/>
                </a:cubicBezTo>
                <a:cubicBezTo>
                  <a:pt x="134835" y="157080"/>
                  <a:pt x="134638" y="144294"/>
                  <a:pt x="134539" y="136818"/>
                </a:cubicBezTo>
                <a:cubicBezTo>
                  <a:pt x="115427" y="127671"/>
                  <a:pt x="75824" y="108589"/>
                  <a:pt x="70011" y="105245"/>
                </a:cubicBezTo>
                <a:cubicBezTo>
                  <a:pt x="65775" y="102884"/>
                  <a:pt x="63608" y="99933"/>
                  <a:pt x="64002" y="96786"/>
                </a:cubicBezTo>
                <a:cubicBezTo>
                  <a:pt x="63509" y="93540"/>
                  <a:pt x="65775" y="90098"/>
                  <a:pt x="72080" y="87048"/>
                </a:cubicBezTo>
                <a:cubicBezTo>
                  <a:pt x="117102" y="65016"/>
                  <a:pt x="231677" y="9049"/>
                  <a:pt x="243006" y="3639"/>
                </a:cubicBezTo>
                <a:cubicBezTo>
                  <a:pt x="247932" y="1279"/>
                  <a:pt x="252069" y="295"/>
                  <a:pt x="2555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27734254"/>
      </p:ext>
    </p:extLst>
  </p:cSld>
  <p:clrMapOvr>
    <a:masterClrMapping/>
  </p:clrMapOvr>
  <p:transition spd="slow">
    <p:strips dir="rd"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表格 1">
            <a:extLst>
              <a:ext uri="{FF2B5EF4-FFF2-40B4-BE49-F238E27FC236}">
                <a16:creationId xmlns:a16="http://schemas.microsoft.com/office/drawing/2014/main" id="{8C4AFA54-AFC5-4BC4-98B8-94A2889BF8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8652658"/>
              </p:ext>
            </p:extLst>
          </p:nvPr>
        </p:nvGraphicFramePr>
        <p:xfrm>
          <a:off x="397034" y="1948036"/>
          <a:ext cx="8209572" cy="3623576"/>
        </p:xfrm>
        <a:graphic>
          <a:graphicData uri="http://schemas.openxmlformats.org/drawingml/2006/table">
            <a:tbl>
              <a:tblPr/>
              <a:tblGrid>
                <a:gridCol w="2052393">
                  <a:extLst>
                    <a:ext uri="{9D8B030D-6E8A-4147-A177-3AD203B41FA5}">
                      <a16:colId xmlns:a16="http://schemas.microsoft.com/office/drawing/2014/main" val="594752623"/>
                    </a:ext>
                  </a:extLst>
                </a:gridCol>
                <a:gridCol w="2052393">
                  <a:extLst>
                    <a:ext uri="{9D8B030D-6E8A-4147-A177-3AD203B41FA5}">
                      <a16:colId xmlns:a16="http://schemas.microsoft.com/office/drawing/2014/main" val="1443655564"/>
                    </a:ext>
                  </a:extLst>
                </a:gridCol>
                <a:gridCol w="2052393">
                  <a:extLst>
                    <a:ext uri="{9D8B030D-6E8A-4147-A177-3AD203B41FA5}">
                      <a16:colId xmlns:a16="http://schemas.microsoft.com/office/drawing/2014/main" val="507097663"/>
                    </a:ext>
                  </a:extLst>
                </a:gridCol>
                <a:gridCol w="2052393">
                  <a:extLst>
                    <a:ext uri="{9D8B030D-6E8A-4147-A177-3AD203B41FA5}">
                      <a16:colId xmlns:a16="http://schemas.microsoft.com/office/drawing/2014/main" val="3038607965"/>
                    </a:ext>
                  </a:extLst>
                </a:gridCol>
              </a:tblGrid>
              <a:tr h="90589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3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姓名</a:t>
                      </a:r>
                    </a:p>
                  </a:txBody>
                  <a:tcPr marL="12126" marR="12126" marT="121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300" b="1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周文丽</a:t>
                      </a:r>
                    </a:p>
                  </a:txBody>
                  <a:tcPr marL="12126" marR="12126" marT="121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3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年龄</a:t>
                      </a:r>
                    </a:p>
                  </a:txBody>
                  <a:tcPr marL="12126" marR="12126" marT="121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altLang="zh-CN" sz="2300" b="1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2</a:t>
                      </a:r>
                      <a:r>
                        <a:rPr lang="en-US" altLang="zh-Hans" sz="2300" b="1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6</a:t>
                      </a:r>
                      <a:endParaRPr lang="en-US" altLang="zh-CN" sz="2300" b="1" i="0" u="none" strike="noStrike" dirty="0">
                        <a:solidFill>
                          <a:schemeClr val="tx1"/>
                        </a:solidFill>
                        <a:effectLst/>
                        <a:latin typeface="微软雅黑" panose="020B0503020204020204" pitchFamily="34" charset="-122"/>
                        <a:ea typeface="微软雅黑" panose="020B0503020204020204" pitchFamily="34" charset="-122"/>
                      </a:endParaRPr>
                    </a:p>
                  </a:txBody>
                  <a:tcPr marL="12126" marR="12126" marT="121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023891186"/>
                  </a:ext>
                </a:extLst>
              </a:tr>
              <a:tr h="90589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3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籍贯</a:t>
                      </a:r>
                    </a:p>
                  </a:txBody>
                  <a:tcPr marL="12126" marR="12126" marT="121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300" b="1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山东德州</a:t>
                      </a:r>
                    </a:p>
                  </a:txBody>
                  <a:tcPr marL="12126" marR="12126" marT="121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3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应届</a:t>
                      </a:r>
                    </a:p>
                  </a:txBody>
                  <a:tcPr marL="12126" marR="12126" marT="121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300" b="1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是</a:t>
                      </a:r>
                    </a:p>
                  </a:txBody>
                  <a:tcPr marL="12126" marR="12126" marT="121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extLst>
                  <a:ext uri="{0D108BD9-81ED-4DB2-BD59-A6C34878D82A}">
                    <a16:rowId xmlns:a16="http://schemas.microsoft.com/office/drawing/2014/main" val="2973383552"/>
                  </a:ext>
                </a:extLst>
              </a:tr>
              <a:tr h="90589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3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毕业学校</a:t>
                      </a:r>
                    </a:p>
                  </a:txBody>
                  <a:tcPr marL="12126" marR="12126" marT="121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2300" b="1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南开大学</a:t>
                      </a:r>
                    </a:p>
                  </a:txBody>
                  <a:tcPr marL="116407" marR="116407" marT="58204" marB="58204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14136567"/>
                  </a:ext>
                </a:extLst>
              </a:tr>
              <a:tr h="905894">
                <a:tc>
                  <a:txBody>
                    <a:bodyPr/>
                    <a:lstStyle/>
                    <a:p>
                      <a:pPr algn="ctr" fontAlgn="ctr"/>
                      <a:r>
                        <a:rPr lang="zh-CN" altLang="en-US" sz="2300" b="1" i="0" u="none" strike="noStrike" dirty="0">
                          <a:solidFill>
                            <a:srgbClr val="FFFFFF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学制</a:t>
                      </a:r>
                    </a:p>
                  </a:txBody>
                  <a:tcPr marL="12126" marR="12126" marT="12126" marB="0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chemeClr val="accent1"/>
                    </a:solidFill>
                  </a:tcPr>
                </a:tc>
                <a:tc gridSpan="3">
                  <a:txBody>
                    <a:bodyPr/>
                    <a:lstStyle/>
                    <a:p>
                      <a:pPr algn="ctr" fontAlgn="ctr"/>
                      <a:r>
                        <a:rPr lang="zh-CN" altLang="en-US" sz="2300" b="1" i="0" u="none" strike="noStrike" dirty="0">
                          <a:solidFill>
                            <a:schemeClr val="tx1"/>
                          </a:solidFill>
                          <a:effectLst/>
                          <a:latin typeface="微软雅黑" panose="020B0503020204020204" pitchFamily="34" charset="-122"/>
                          <a:ea typeface="微软雅黑" panose="020B0503020204020204" pitchFamily="34" charset="-122"/>
                        </a:rPr>
                        <a:t>七年制</a:t>
                      </a:r>
                    </a:p>
                  </a:txBody>
                  <a:tcPr marL="116407" marR="116407" marT="58204" marB="58204" anchor="ctr">
                    <a:lnL w="635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L>
                    <a:lnR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3175" cap="flat" cmpd="sng" algn="ctr">
                      <a:solidFill>
                        <a:schemeClr val="tx1">
                          <a:lumMod val="50000"/>
                          <a:lumOff val="50000"/>
                        </a:schemeClr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</a:tcPr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206350701"/>
                  </a:ext>
                </a:extLst>
              </a:tr>
            </a:tbl>
          </a:graphicData>
        </a:graphic>
      </p:graphicFrame>
      <p:sp>
        <p:nvSpPr>
          <p:cNvPr id="4" name="文本占位符 2">
            <a:extLst>
              <a:ext uri="{FF2B5EF4-FFF2-40B4-BE49-F238E27FC236}">
                <a16:creationId xmlns:a16="http://schemas.microsoft.com/office/drawing/2014/main" id="{A82DAE11-6AA1-4140-A0D2-44AE5103EFE7}"/>
              </a:ext>
            </a:extLst>
          </p:cNvPr>
          <p:cNvSpPr txBox="1">
            <a:spLocks/>
          </p:cNvSpPr>
          <p:nvPr/>
        </p:nvSpPr>
        <p:spPr>
          <a:xfrm>
            <a:off x="1281940" y="442956"/>
            <a:ext cx="2558540" cy="6543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3061B6C8-749C-4611-B956-A0807BEDE0F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5202" y="1509823"/>
            <a:ext cx="3181820" cy="4500003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</p:spTree>
    <p:extLst>
      <p:ext uri="{BB962C8B-B14F-4D97-AF65-F5344CB8AC3E}">
        <p14:creationId xmlns:p14="http://schemas.microsoft.com/office/powerpoint/2010/main" val="3900299074"/>
      </p:ext>
    </p:extLst>
  </p:cSld>
  <p:clrMapOvr>
    <a:masterClrMapping/>
  </p:clrMapOvr>
  <p:transition spd="slow">
    <p:strips dir="rd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">
            <a:extLst>
              <a:ext uri="{FF2B5EF4-FFF2-40B4-BE49-F238E27FC236}">
                <a16:creationId xmlns:a16="http://schemas.microsoft.com/office/drawing/2014/main" id="{95BA1C52-3057-4D8B-BCC5-73DC4C2C7F34}"/>
              </a:ext>
            </a:extLst>
          </p:cNvPr>
          <p:cNvSpPr txBox="1">
            <a:spLocks/>
          </p:cNvSpPr>
          <p:nvPr/>
        </p:nvSpPr>
        <p:spPr>
          <a:xfrm>
            <a:off x="1281940" y="442956"/>
            <a:ext cx="2558540" cy="6543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自我介绍</a:t>
            </a:r>
          </a:p>
        </p:txBody>
      </p:sp>
      <p:grpSp>
        <p:nvGrpSpPr>
          <p:cNvPr id="3" name="组合 2">
            <a:extLst>
              <a:ext uri="{FF2B5EF4-FFF2-40B4-BE49-F238E27FC236}">
                <a16:creationId xmlns:a16="http://schemas.microsoft.com/office/drawing/2014/main" id="{EAE4CE23-1615-44C4-A04D-21F28E546329}"/>
              </a:ext>
            </a:extLst>
          </p:cNvPr>
          <p:cNvGrpSpPr/>
          <p:nvPr/>
        </p:nvGrpSpPr>
        <p:grpSpPr>
          <a:xfrm>
            <a:off x="428403" y="1628485"/>
            <a:ext cx="11763597" cy="4377686"/>
            <a:chOff x="428403" y="2217420"/>
            <a:chExt cx="11763597" cy="4377686"/>
          </a:xfrm>
        </p:grpSpPr>
        <p:sp>
          <p:nvSpPr>
            <p:cNvPr id="4" name="išḷîḍe">
              <a:extLst>
                <a:ext uri="{FF2B5EF4-FFF2-40B4-BE49-F238E27FC236}">
                  <a16:creationId xmlns:a16="http://schemas.microsoft.com/office/drawing/2014/main" id="{988DFCBC-3E3B-4959-BFCE-7168F7A290DD}"/>
                </a:ext>
              </a:extLst>
            </p:cNvPr>
            <p:cNvSpPr txBox="1"/>
            <p:nvPr/>
          </p:nvSpPr>
          <p:spPr>
            <a:xfrm>
              <a:off x="428403" y="3017290"/>
              <a:ext cx="2871219" cy="532441"/>
            </a:xfrm>
            <a:prstGeom prst="rect">
              <a:avLst/>
            </a:prstGeom>
            <a:noFill/>
          </p:spPr>
          <p:txBody>
            <a:bodyPr wrap="none">
              <a:normAutofit lnSpcReduction="10000"/>
            </a:bodyPr>
            <a:lstStyle/>
            <a:p>
              <a:pPr algn="ctr"/>
              <a:r>
                <a:rPr lang="en-US" altLang="zh-CN" sz="3200" b="1" dirty="0">
                  <a:latin typeface="Impact" panose="020B0806030902050204" pitchFamily="34" charset="0"/>
                  <a:ea typeface="微软雅黑" panose="020B0503020204020204" pitchFamily="34" charset="-122"/>
                </a:rPr>
                <a:t>20</a:t>
              </a:r>
              <a:r>
                <a:rPr lang="en-US" altLang="zh-Hans" sz="3200" b="1" dirty="0">
                  <a:latin typeface="Impact" panose="020B0806030902050204" pitchFamily="34" charset="0"/>
                  <a:ea typeface="微软雅黑" panose="020B0503020204020204" pitchFamily="34" charset="-122"/>
                </a:rPr>
                <a:t>11</a:t>
              </a:r>
              <a:r>
                <a:rPr lang="en-US" altLang="zh-CN" sz="3200" b="1" dirty="0">
                  <a:latin typeface="Impact" panose="020B0806030902050204" pitchFamily="34" charset="0"/>
                  <a:ea typeface="微软雅黑" panose="020B0503020204020204" pitchFamily="34" charset="-122"/>
                </a:rPr>
                <a:t>.9—201</a:t>
              </a:r>
              <a:r>
                <a:rPr lang="en-US" altLang="zh-Hans" sz="3200" b="1" dirty="0">
                  <a:latin typeface="Impact" panose="020B0806030902050204" pitchFamily="34" charset="0"/>
                  <a:ea typeface="微软雅黑" panose="020B0503020204020204" pitchFamily="34" charset="-122"/>
                </a:rPr>
                <a:t>6</a:t>
              </a:r>
              <a:r>
                <a:rPr lang="en-US" altLang="zh-CN" sz="3200" b="1" dirty="0">
                  <a:latin typeface="Impact" panose="020B0806030902050204" pitchFamily="34" charset="0"/>
                  <a:ea typeface="微软雅黑" panose="020B0503020204020204" pitchFamily="34" charset="-122"/>
                </a:rPr>
                <a:t>.6</a:t>
              </a:r>
            </a:p>
          </p:txBody>
        </p:sp>
        <p:sp>
          <p:nvSpPr>
            <p:cNvPr id="5" name="îşlîde">
              <a:extLst>
                <a:ext uri="{FF2B5EF4-FFF2-40B4-BE49-F238E27FC236}">
                  <a16:creationId xmlns:a16="http://schemas.microsoft.com/office/drawing/2014/main" id="{3610F3E2-2E99-4666-AD70-A9D65A48B317}"/>
                </a:ext>
              </a:extLst>
            </p:cNvPr>
            <p:cNvSpPr txBox="1"/>
            <p:nvPr/>
          </p:nvSpPr>
          <p:spPr>
            <a:xfrm>
              <a:off x="428403" y="3689071"/>
              <a:ext cx="3412077" cy="2906035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南开大学医学院</a:t>
              </a:r>
              <a:endParaRPr lang="en-US" altLang="zh-CN" sz="20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0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专业：临床医学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理论课程学习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医院见习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外科操作培训</a:t>
              </a:r>
              <a:r>
                <a:rPr lang="zh-Hans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、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腹腔镜模拟培训内镜模拟培训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先后多次获得校奖学金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endParaRPr lang="zh-CN" altLang="en-US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algn="ctr">
                <a:lnSpc>
                  <a:spcPct val="150000"/>
                </a:lnSpc>
              </a:pP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6" name="ísliḍe">
              <a:extLst>
                <a:ext uri="{FF2B5EF4-FFF2-40B4-BE49-F238E27FC236}">
                  <a16:creationId xmlns:a16="http://schemas.microsoft.com/office/drawing/2014/main" id="{BD756403-C184-452F-B2A7-1F6BE8BE21F4}"/>
                </a:ext>
              </a:extLst>
            </p:cNvPr>
            <p:cNvSpPr txBox="1"/>
            <p:nvPr/>
          </p:nvSpPr>
          <p:spPr>
            <a:xfrm>
              <a:off x="9137741" y="3017290"/>
              <a:ext cx="2625854" cy="532443"/>
            </a:xfrm>
            <a:prstGeom prst="rect">
              <a:avLst/>
            </a:prstGeom>
            <a:noFill/>
          </p:spPr>
          <p:txBody>
            <a:bodyPr wrap="none">
              <a:noAutofit/>
            </a:bodyPr>
            <a:lstStyle/>
            <a:p>
              <a:pPr algn="r"/>
              <a:r>
                <a:rPr lang="zh-CN" altLang="en-US" sz="3200" b="1" dirty="0">
                  <a:latin typeface="Impact" panose="020B0806030902050204" pitchFamily="34" charset="0"/>
                  <a:ea typeface="微软雅黑" panose="020B0503020204020204" pitchFamily="34" charset="-122"/>
                </a:rPr>
                <a:t> </a:t>
              </a:r>
              <a:r>
                <a:rPr lang="en-US" altLang="zh-CN" sz="3200" b="1" dirty="0">
                  <a:latin typeface="Impact" panose="020B0806030902050204" pitchFamily="34" charset="0"/>
                  <a:ea typeface="微软雅黑" panose="020B0503020204020204" pitchFamily="34" charset="-122"/>
                </a:rPr>
                <a:t>201</a:t>
              </a:r>
              <a:r>
                <a:rPr lang="en-US" altLang="zh-Hans" sz="3200" b="1" dirty="0">
                  <a:latin typeface="Impact" panose="020B0806030902050204" pitchFamily="34" charset="0"/>
                  <a:ea typeface="微软雅黑" panose="020B0503020204020204" pitchFamily="34" charset="-122"/>
                </a:rPr>
                <a:t>6</a:t>
              </a:r>
              <a:r>
                <a:rPr lang="en-US" altLang="zh-CN" sz="3200" b="1" dirty="0">
                  <a:latin typeface="Impact" panose="020B0806030902050204" pitchFamily="34" charset="0"/>
                  <a:ea typeface="微软雅黑" panose="020B0503020204020204" pitchFamily="34" charset="-122"/>
                </a:rPr>
                <a:t>.9—</a:t>
              </a:r>
              <a:r>
                <a:rPr lang="zh-CN" altLang="en-US" sz="3200" b="1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至今 </a:t>
              </a:r>
            </a:p>
          </p:txBody>
        </p:sp>
        <p:sp>
          <p:nvSpPr>
            <p:cNvPr id="7" name="ïŝḷïdè">
              <a:extLst>
                <a:ext uri="{FF2B5EF4-FFF2-40B4-BE49-F238E27FC236}">
                  <a16:creationId xmlns:a16="http://schemas.microsoft.com/office/drawing/2014/main" id="{5B289287-985B-4352-9A81-63684E52FFC8}"/>
                </a:ext>
              </a:extLst>
            </p:cNvPr>
            <p:cNvSpPr/>
            <p:nvPr/>
          </p:nvSpPr>
          <p:spPr>
            <a:xfrm>
              <a:off x="5857183" y="2621794"/>
              <a:ext cx="526492" cy="1447646"/>
            </a:xfrm>
            <a:custGeom>
              <a:avLst/>
              <a:gdLst>
                <a:gd name="connsiteX0" fmla="*/ 252028 w 504056"/>
                <a:gd name="connsiteY0" fmla="*/ 0 h 1385955"/>
                <a:gd name="connsiteX1" fmla="*/ 257409 w 504056"/>
                <a:gd name="connsiteY1" fmla="*/ 5920 h 1385955"/>
                <a:gd name="connsiteX2" fmla="*/ 504056 w 504056"/>
                <a:gd name="connsiteY2" fmla="*/ 692977 h 1385955"/>
                <a:gd name="connsiteX3" fmla="*/ 257409 w 504056"/>
                <a:gd name="connsiteY3" fmla="*/ 1380034 h 1385955"/>
                <a:gd name="connsiteX4" fmla="*/ 252028 w 504056"/>
                <a:gd name="connsiteY4" fmla="*/ 1385955 h 1385955"/>
                <a:gd name="connsiteX5" fmla="*/ 246647 w 504056"/>
                <a:gd name="connsiteY5" fmla="*/ 1380034 h 1385955"/>
                <a:gd name="connsiteX6" fmla="*/ 0 w 504056"/>
                <a:gd name="connsiteY6" fmla="*/ 692977 h 1385955"/>
                <a:gd name="connsiteX7" fmla="*/ 246647 w 504056"/>
                <a:gd name="connsiteY7" fmla="*/ 5920 h 1385955"/>
                <a:gd name="connsiteX8" fmla="*/ 252028 w 504056"/>
                <a:gd name="connsiteY8" fmla="*/ 0 h 138595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504056" h="1385955">
                  <a:moveTo>
                    <a:pt x="252028" y="0"/>
                  </a:moveTo>
                  <a:lnTo>
                    <a:pt x="257409" y="5920"/>
                  </a:lnTo>
                  <a:cubicBezTo>
                    <a:pt x="411495" y="192629"/>
                    <a:pt x="504056" y="431994"/>
                    <a:pt x="504056" y="692977"/>
                  </a:cubicBezTo>
                  <a:cubicBezTo>
                    <a:pt x="504056" y="953961"/>
                    <a:pt x="411495" y="1193326"/>
                    <a:pt x="257409" y="1380034"/>
                  </a:cubicBezTo>
                  <a:lnTo>
                    <a:pt x="252028" y="1385955"/>
                  </a:lnTo>
                  <a:lnTo>
                    <a:pt x="246647" y="1380034"/>
                  </a:lnTo>
                  <a:cubicBezTo>
                    <a:pt x="92562" y="1193326"/>
                    <a:pt x="0" y="953961"/>
                    <a:pt x="0" y="692977"/>
                  </a:cubicBezTo>
                  <a:cubicBezTo>
                    <a:pt x="0" y="431994"/>
                    <a:pt x="92562" y="192629"/>
                    <a:pt x="246647" y="5920"/>
                  </a:cubicBezTo>
                  <a:lnTo>
                    <a:pt x="252028" y="0"/>
                  </a:lnTo>
                  <a:close/>
                </a:path>
              </a:pathLst>
            </a:custGeom>
            <a:solidFill>
              <a:schemeClr val="accent1">
                <a:lumMod val="20000"/>
                <a:lumOff val="8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8" name="ïśliḓe">
              <a:extLst>
                <a:ext uri="{FF2B5EF4-FFF2-40B4-BE49-F238E27FC236}">
                  <a16:creationId xmlns:a16="http://schemas.microsoft.com/office/drawing/2014/main" id="{953613C4-1A18-4868-989E-9623A2274D00}"/>
                </a:ext>
              </a:extLst>
            </p:cNvPr>
            <p:cNvSpPr/>
            <p:nvPr/>
          </p:nvSpPr>
          <p:spPr>
            <a:xfrm>
              <a:off x="3976854" y="2217420"/>
              <a:ext cx="1993149" cy="2256395"/>
            </a:xfrm>
            <a:custGeom>
              <a:avLst/>
              <a:gdLst>
                <a:gd name="connsiteX0" fmla="*/ 1080120 w 1908212"/>
                <a:gd name="connsiteY0" fmla="*/ 0 h 2160240"/>
                <a:gd name="connsiteX1" fmla="*/ 1843880 w 1908212"/>
                <a:gd name="connsiteY1" fmla="*/ 316360 h 2160240"/>
                <a:gd name="connsiteX2" fmla="*/ 1908212 w 1908212"/>
                <a:gd name="connsiteY2" fmla="*/ 387143 h 2160240"/>
                <a:gd name="connsiteX3" fmla="*/ 1902831 w 1908212"/>
                <a:gd name="connsiteY3" fmla="*/ 393063 h 2160240"/>
                <a:gd name="connsiteX4" fmla="*/ 1656184 w 1908212"/>
                <a:gd name="connsiteY4" fmla="*/ 1080120 h 2160240"/>
                <a:gd name="connsiteX5" fmla="*/ 1902831 w 1908212"/>
                <a:gd name="connsiteY5" fmla="*/ 1767177 h 2160240"/>
                <a:gd name="connsiteX6" fmla="*/ 1908212 w 1908212"/>
                <a:gd name="connsiteY6" fmla="*/ 1773098 h 2160240"/>
                <a:gd name="connsiteX7" fmla="*/ 1843880 w 1908212"/>
                <a:gd name="connsiteY7" fmla="*/ 1843880 h 2160240"/>
                <a:gd name="connsiteX8" fmla="*/ 1080120 w 1908212"/>
                <a:gd name="connsiteY8" fmla="*/ 2160240 h 2160240"/>
                <a:gd name="connsiteX9" fmla="*/ 0 w 1908212"/>
                <a:gd name="connsiteY9" fmla="*/ 1080120 h 2160240"/>
                <a:gd name="connsiteX10" fmla="*/ 1080120 w 1908212"/>
                <a:gd name="connsiteY10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8212" h="2160240">
                  <a:moveTo>
                    <a:pt x="1080120" y="0"/>
                  </a:moveTo>
                  <a:cubicBezTo>
                    <a:pt x="1378387" y="0"/>
                    <a:pt x="1648417" y="120897"/>
                    <a:pt x="1843880" y="316360"/>
                  </a:cubicBezTo>
                  <a:lnTo>
                    <a:pt x="1908212" y="387143"/>
                  </a:lnTo>
                  <a:lnTo>
                    <a:pt x="1902831" y="393063"/>
                  </a:lnTo>
                  <a:cubicBezTo>
                    <a:pt x="1748746" y="579772"/>
                    <a:pt x="1656184" y="819137"/>
                    <a:pt x="1656184" y="1080120"/>
                  </a:cubicBezTo>
                  <a:cubicBezTo>
                    <a:pt x="1656184" y="1341104"/>
                    <a:pt x="1748746" y="1580469"/>
                    <a:pt x="1902831" y="1767177"/>
                  </a:cubicBezTo>
                  <a:lnTo>
                    <a:pt x="1908212" y="1773098"/>
                  </a:lnTo>
                  <a:lnTo>
                    <a:pt x="1843880" y="1843880"/>
                  </a:lnTo>
                  <a:cubicBezTo>
                    <a:pt x="1648417" y="2039344"/>
                    <a:pt x="1378387" y="2160240"/>
                    <a:pt x="1080120" y="2160240"/>
                  </a:cubicBezTo>
                  <a:cubicBezTo>
                    <a:pt x="483586" y="2160240"/>
                    <a:pt x="0" y="1676654"/>
                    <a:pt x="0" y="1080120"/>
                  </a:cubicBezTo>
                  <a:cubicBezTo>
                    <a:pt x="0" y="483586"/>
                    <a:pt x="483586" y="0"/>
                    <a:pt x="1080120" y="0"/>
                  </a:cubicBez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本科</a:t>
              </a:r>
            </a:p>
          </p:txBody>
        </p:sp>
        <p:sp>
          <p:nvSpPr>
            <p:cNvPr id="9" name="îṡḻîďe">
              <a:extLst>
                <a:ext uri="{FF2B5EF4-FFF2-40B4-BE49-F238E27FC236}">
                  <a16:creationId xmlns:a16="http://schemas.microsoft.com/office/drawing/2014/main" id="{AEC29A0C-5F96-41EE-A880-858B1085AA40}"/>
                </a:ext>
              </a:extLst>
            </p:cNvPr>
            <p:cNvSpPr/>
            <p:nvPr/>
          </p:nvSpPr>
          <p:spPr>
            <a:xfrm>
              <a:off x="6270856" y="2217420"/>
              <a:ext cx="1993149" cy="2256395"/>
            </a:xfrm>
            <a:custGeom>
              <a:avLst/>
              <a:gdLst>
                <a:gd name="connsiteX0" fmla="*/ 828092 w 1908212"/>
                <a:gd name="connsiteY0" fmla="*/ 0 h 2160240"/>
                <a:gd name="connsiteX1" fmla="*/ 1908212 w 1908212"/>
                <a:gd name="connsiteY1" fmla="*/ 1080120 h 2160240"/>
                <a:gd name="connsiteX2" fmla="*/ 828092 w 1908212"/>
                <a:gd name="connsiteY2" fmla="*/ 2160240 h 2160240"/>
                <a:gd name="connsiteX3" fmla="*/ 64332 w 1908212"/>
                <a:gd name="connsiteY3" fmla="*/ 1843880 h 2160240"/>
                <a:gd name="connsiteX4" fmla="*/ 0 w 1908212"/>
                <a:gd name="connsiteY4" fmla="*/ 1773098 h 2160240"/>
                <a:gd name="connsiteX5" fmla="*/ 5381 w 1908212"/>
                <a:gd name="connsiteY5" fmla="*/ 1767177 h 2160240"/>
                <a:gd name="connsiteX6" fmla="*/ 252028 w 1908212"/>
                <a:gd name="connsiteY6" fmla="*/ 1080120 h 2160240"/>
                <a:gd name="connsiteX7" fmla="*/ 5381 w 1908212"/>
                <a:gd name="connsiteY7" fmla="*/ 393063 h 2160240"/>
                <a:gd name="connsiteX8" fmla="*/ 0 w 1908212"/>
                <a:gd name="connsiteY8" fmla="*/ 387143 h 2160240"/>
                <a:gd name="connsiteX9" fmla="*/ 64332 w 1908212"/>
                <a:gd name="connsiteY9" fmla="*/ 316360 h 2160240"/>
                <a:gd name="connsiteX10" fmla="*/ 828092 w 1908212"/>
                <a:gd name="connsiteY10" fmla="*/ 0 h 216024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</a:cxnLst>
              <a:rect l="l" t="t" r="r" b="b"/>
              <a:pathLst>
                <a:path w="1908212" h="2160240">
                  <a:moveTo>
                    <a:pt x="828092" y="0"/>
                  </a:moveTo>
                  <a:cubicBezTo>
                    <a:pt x="1424626" y="0"/>
                    <a:pt x="1908212" y="483586"/>
                    <a:pt x="1908212" y="1080120"/>
                  </a:cubicBezTo>
                  <a:cubicBezTo>
                    <a:pt x="1908212" y="1676654"/>
                    <a:pt x="1424626" y="2160240"/>
                    <a:pt x="828092" y="2160240"/>
                  </a:cubicBezTo>
                  <a:cubicBezTo>
                    <a:pt x="529825" y="2160240"/>
                    <a:pt x="259795" y="2039344"/>
                    <a:pt x="64332" y="1843880"/>
                  </a:cubicBezTo>
                  <a:lnTo>
                    <a:pt x="0" y="1773098"/>
                  </a:lnTo>
                  <a:lnTo>
                    <a:pt x="5381" y="1767177"/>
                  </a:lnTo>
                  <a:cubicBezTo>
                    <a:pt x="159467" y="1580469"/>
                    <a:pt x="252028" y="1341104"/>
                    <a:pt x="252028" y="1080120"/>
                  </a:cubicBezTo>
                  <a:cubicBezTo>
                    <a:pt x="252028" y="819137"/>
                    <a:pt x="159467" y="579772"/>
                    <a:pt x="5381" y="393063"/>
                  </a:cubicBezTo>
                  <a:lnTo>
                    <a:pt x="0" y="387143"/>
                  </a:lnTo>
                  <a:lnTo>
                    <a:pt x="64332" y="316360"/>
                  </a:lnTo>
                  <a:cubicBezTo>
                    <a:pt x="259795" y="120897"/>
                    <a:pt x="529825" y="0"/>
                    <a:pt x="828092" y="0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wrap="none" anchor="ctr">
              <a:normAutofit/>
            </a:bodyPr>
            <a:lstStyle/>
            <a:p>
              <a:pPr algn="ctr"/>
              <a:r>
                <a:rPr lang="zh-CN" altLang="en-US" sz="4000" b="1" dirty="0">
                  <a:solidFill>
                    <a:schemeClr val="bg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硕士</a:t>
              </a:r>
            </a:p>
          </p:txBody>
        </p:sp>
        <p:sp>
          <p:nvSpPr>
            <p:cNvPr id="10" name="ïṥlíḍé">
              <a:extLst>
                <a:ext uri="{FF2B5EF4-FFF2-40B4-BE49-F238E27FC236}">
                  <a16:creationId xmlns:a16="http://schemas.microsoft.com/office/drawing/2014/main" id="{2C15F666-48CF-449B-884E-EE2126D81125}"/>
                </a:ext>
              </a:extLst>
            </p:cNvPr>
            <p:cNvSpPr/>
            <p:nvPr/>
          </p:nvSpPr>
          <p:spPr>
            <a:xfrm>
              <a:off x="3600476" y="3002164"/>
              <a:ext cx="686906" cy="686906"/>
            </a:xfrm>
            <a:prstGeom prst="ellipse">
              <a:avLst/>
            </a:prstGeom>
            <a:solidFill>
              <a:schemeClr val="bg1"/>
            </a:solidFill>
            <a:ln w="25400" cap="flat" cmpd="sng" algn="ctr">
              <a:solidFill>
                <a:schemeClr val="accent1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2" name="î$1iďè">
              <a:extLst>
                <a:ext uri="{FF2B5EF4-FFF2-40B4-BE49-F238E27FC236}">
                  <a16:creationId xmlns:a16="http://schemas.microsoft.com/office/drawing/2014/main" id="{A6DE1E9E-7DE4-4237-8573-0F48BFCC18EC}"/>
                </a:ext>
              </a:extLst>
            </p:cNvPr>
            <p:cNvSpPr/>
            <p:nvPr/>
          </p:nvSpPr>
          <p:spPr>
            <a:xfrm>
              <a:off x="7904618" y="3002164"/>
              <a:ext cx="686906" cy="686906"/>
            </a:xfrm>
            <a:prstGeom prst="ellipse">
              <a:avLst/>
            </a:prstGeom>
            <a:solidFill>
              <a:schemeClr val="bg1"/>
            </a:solidFill>
            <a:ln w="25400" cap="flat" cmpd="sng" algn="ctr">
              <a:solidFill>
                <a:schemeClr val="accent3"/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endParaRPr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sp>
          <p:nvSpPr>
            <p:cNvPr id="14" name="ïṣ1iďé">
              <a:extLst>
                <a:ext uri="{FF2B5EF4-FFF2-40B4-BE49-F238E27FC236}">
                  <a16:creationId xmlns:a16="http://schemas.microsoft.com/office/drawing/2014/main" id="{B233603E-BCCA-420E-820C-6168188822D7}"/>
                </a:ext>
              </a:extLst>
            </p:cNvPr>
            <p:cNvSpPr txBox="1"/>
            <p:nvPr/>
          </p:nvSpPr>
          <p:spPr>
            <a:xfrm>
              <a:off x="8564858" y="3689071"/>
              <a:ext cx="3627142" cy="2345968"/>
            </a:xfrm>
            <a:prstGeom prst="rect">
              <a:avLst/>
            </a:prstGeom>
            <a:noFill/>
          </p:spPr>
          <p:txBody>
            <a:bodyPr wrap="square">
              <a:normAutofit/>
            </a:bodyPr>
            <a:lstStyle/>
            <a:p>
              <a:pPr>
                <a:lnSpc>
                  <a:spcPct val="150000"/>
                </a:lnSpc>
              </a:pPr>
              <a:r>
                <a:rPr lang="zh-CN" altLang="en-US" sz="22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南开大学医学院</a:t>
              </a:r>
              <a:endParaRPr lang="en-US" altLang="zh-CN" sz="22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>
                <a:lnSpc>
                  <a:spcPct val="150000"/>
                </a:lnSpc>
              </a:pPr>
              <a:r>
                <a:rPr lang="zh-CN" altLang="en-US" sz="2200" b="1" dirty="0">
                  <a:solidFill>
                    <a:schemeClr val="accent1"/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专业：内科学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zh-CN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301</a:t>
              </a: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医院实习一年</a:t>
              </a:r>
              <a:endParaRPr lang="en-US" altLang="zh-CN" sz="160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  <a:p>
              <a:pPr marL="285750" indent="-28575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zh-CN" altLang="en-US" sz="1600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课题研究一年</a:t>
              </a:r>
            </a:p>
            <a:p>
              <a:pPr algn="r">
                <a:lnSpc>
                  <a:spcPct val="120000"/>
                </a:lnSpc>
              </a:pPr>
              <a:endParaRPr lang="en-US" altLang="zh-CN" sz="1050" dirty="0">
                <a:latin typeface="微软雅黑" panose="020B0503020204020204" pitchFamily="34" charset="-122"/>
                <a:ea typeface="微软雅黑" panose="020B0503020204020204" pitchFamily="34" charset="-122"/>
              </a:endParaRPr>
            </a:p>
          </p:txBody>
        </p:sp>
        <p:cxnSp>
          <p:nvCxnSpPr>
            <p:cNvPr id="15" name="直接连接符 14">
              <a:extLst>
                <a:ext uri="{FF2B5EF4-FFF2-40B4-BE49-F238E27FC236}">
                  <a16:creationId xmlns:a16="http://schemas.microsoft.com/office/drawing/2014/main" id="{C797D365-38F0-42F2-AF3E-FCE9DE28FF13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476214" y="3549738"/>
              <a:ext cx="3287381" cy="0"/>
            </a:xfrm>
            <a:prstGeom prst="line">
              <a:avLst/>
            </a:prstGeom>
            <a:ln w="6350" cap="rnd">
              <a:solidFill>
                <a:schemeClr val="bg1">
                  <a:lumMod val="6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直接连接符 16">
              <a:extLst>
                <a:ext uri="{FF2B5EF4-FFF2-40B4-BE49-F238E27FC236}">
                  <a16:creationId xmlns:a16="http://schemas.microsoft.com/office/drawing/2014/main" id="{EC622033-8CC1-42A4-9939-1144EA8C2E30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428403" y="3568330"/>
              <a:ext cx="3172073" cy="0"/>
            </a:xfrm>
            <a:prstGeom prst="line">
              <a:avLst/>
            </a:prstGeom>
            <a:ln w="6350" cap="rnd">
              <a:solidFill>
                <a:schemeClr val="bg1">
                  <a:lumMod val="65000"/>
                </a:schemeClr>
              </a:solidFill>
              <a:round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20" name="graduation-certificate_67634">
              <a:extLst>
                <a:ext uri="{FF2B5EF4-FFF2-40B4-BE49-F238E27FC236}">
                  <a16:creationId xmlns:a16="http://schemas.microsoft.com/office/drawing/2014/main" id="{F43A0A23-D2F8-4DFF-90C1-E3FBFBC9D7F8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3715904" y="3156305"/>
              <a:ext cx="471168" cy="355762"/>
            </a:xfrm>
            <a:custGeom>
              <a:avLst/>
              <a:gdLst>
                <a:gd name="connsiteX0" fmla="*/ 136792 w 606904"/>
                <a:gd name="connsiteY0" fmla="*/ 251523 h 458252"/>
                <a:gd name="connsiteX1" fmla="*/ 109689 w 606904"/>
                <a:gd name="connsiteY1" fmla="*/ 278694 h 458252"/>
                <a:gd name="connsiteX2" fmla="*/ 136792 w 606904"/>
                <a:gd name="connsiteY2" fmla="*/ 305757 h 458252"/>
                <a:gd name="connsiteX3" fmla="*/ 164002 w 606904"/>
                <a:gd name="connsiteY3" fmla="*/ 278694 h 458252"/>
                <a:gd name="connsiteX4" fmla="*/ 136792 w 606904"/>
                <a:gd name="connsiteY4" fmla="*/ 251523 h 458252"/>
                <a:gd name="connsiteX5" fmla="*/ 136792 w 606904"/>
                <a:gd name="connsiteY5" fmla="*/ 225104 h 458252"/>
                <a:gd name="connsiteX6" fmla="*/ 190460 w 606904"/>
                <a:gd name="connsiteY6" fmla="*/ 278694 h 458252"/>
                <a:gd name="connsiteX7" fmla="*/ 178091 w 606904"/>
                <a:gd name="connsiteY7" fmla="*/ 312845 h 458252"/>
                <a:gd name="connsiteX8" fmla="*/ 206700 w 606904"/>
                <a:gd name="connsiteY8" fmla="*/ 366112 h 458252"/>
                <a:gd name="connsiteX9" fmla="*/ 205517 w 606904"/>
                <a:gd name="connsiteY9" fmla="*/ 374059 h 458252"/>
                <a:gd name="connsiteX10" fmla="*/ 197558 w 606904"/>
                <a:gd name="connsiteY10" fmla="*/ 375241 h 458252"/>
                <a:gd name="connsiteX11" fmla="*/ 176585 w 606904"/>
                <a:gd name="connsiteY11" fmla="*/ 364179 h 458252"/>
                <a:gd name="connsiteX12" fmla="*/ 174219 w 606904"/>
                <a:gd name="connsiteY12" fmla="*/ 387698 h 458252"/>
                <a:gd name="connsiteX13" fmla="*/ 170670 w 606904"/>
                <a:gd name="connsiteY13" fmla="*/ 392961 h 458252"/>
                <a:gd name="connsiteX14" fmla="*/ 168734 w 606904"/>
                <a:gd name="connsiteY14" fmla="*/ 393605 h 458252"/>
                <a:gd name="connsiteX15" fmla="*/ 161528 w 606904"/>
                <a:gd name="connsiteY15" fmla="*/ 390168 h 458252"/>
                <a:gd name="connsiteX16" fmla="*/ 136792 w 606904"/>
                <a:gd name="connsiteY16" fmla="*/ 343989 h 458252"/>
                <a:gd name="connsiteX17" fmla="*/ 112055 w 606904"/>
                <a:gd name="connsiteY17" fmla="*/ 390168 h 458252"/>
                <a:gd name="connsiteX18" fmla="*/ 104849 w 606904"/>
                <a:gd name="connsiteY18" fmla="*/ 393605 h 458252"/>
                <a:gd name="connsiteX19" fmla="*/ 102913 w 606904"/>
                <a:gd name="connsiteY19" fmla="*/ 392961 h 458252"/>
                <a:gd name="connsiteX20" fmla="*/ 99364 w 606904"/>
                <a:gd name="connsiteY20" fmla="*/ 387698 h 458252"/>
                <a:gd name="connsiteX21" fmla="*/ 96998 w 606904"/>
                <a:gd name="connsiteY21" fmla="*/ 364179 h 458252"/>
                <a:gd name="connsiteX22" fmla="*/ 76025 w 606904"/>
                <a:gd name="connsiteY22" fmla="*/ 375241 h 458252"/>
                <a:gd name="connsiteX23" fmla="*/ 68066 w 606904"/>
                <a:gd name="connsiteY23" fmla="*/ 374059 h 458252"/>
                <a:gd name="connsiteX24" fmla="*/ 66883 w 606904"/>
                <a:gd name="connsiteY24" fmla="*/ 366112 h 458252"/>
                <a:gd name="connsiteX25" fmla="*/ 95492 w 606904"/>
                <a:gd name="connsiteY25" fmla="*/ 312845 h 458252"/>
                <a:gd name="connsiteX26" fmla="*/ 83123 w 606904"/>
                <a:gd name="connsiteY26" fmla="*/ 278694 h 458252"/>
                <a:gd name="connsiteX27" fmla="*/ 136792 w 606904"/>
                <a:gd name="connsiteY27" fmla="*/ 225104 h 458252"/>
                <a:gd name="connsiteX28" fmla="*/ 28714 w 606904"/>
                <a:gd name="connsiteY28" fmla="*/ 86231 h 458252"/>
                <a:gd name="connsiteX29" fmla="*/ 291544 w 606904"/>
                <a:gd name="connsiteY29" fmla="*/ 86231 h 458252"/>
                <a:gd name="connsiteX30" fmla="*/ 273478 w 606904"/>
                <a:gd name="connsiteY30" fmla="*/ 127471 h 458252"/>
                <a:gd name="connsiteX31" fmla="*/ 271327 w 606904"/>
                <a:gd name="connsiteY31" fmla="*/ 134130 h 458252"/>
                <a:gd name="connsiteX32" fmla="*/ 43232 w 606904"/>
                <a:gd name="connsiteY32" fmla="*/ 134130 h 458252"/>
                <a:gd name="connsiteX33" fmla="*/ 43232 w 606904"/>
                <a:gd name="connsiteY33" fmla="*/ 410461 h 458252"/>
                <a:gd name="connsiteX34" fmla="*/ 454254 w 606904"/>
                <a:gd name="connsiteY34" fmla="*/ 410461 h 458252"/>
                <a:gd name="connsiteX35" fmla="*/ 454254 w 606904"/>
                <a:gd name="connsiteY35" fmla="*/ 259032 h 458252"/>
                <a:gd name="connsiteX36" fmla="*/ 497378 w 606904"/>
                <a:gd name="connsiteY36" fmla="*/ 263328 h 458252"/>
                <a:gd name="connsiteX37" fmla="*/ 497486 w 606904"/>
                <a:gd name="connsiteY37" fmla="*/ 263328 h 458252"/>
                <a:gd name="connsiteX38" fmla="*/ 497486 w 606904"/>
                <a:gd name="connsiteY38" fmla="*/ 429577 h 458252"/>
                <a:gd name="connsiteX39" fmla="*/ 468772 w 606904"/>
                <a:gd name="connsiteY39" fmla="*/ 458252 h 458252"/>
                <a:gd name="connsiteX40" fmla="*/ 28714 w 606904"/>
                <a:gd name="connsiteY40" fmla="*/ 458252 h 458252"/>
                <a:gd name="connsiteX41" fmla="*/ 0 w 606904"/>
                <a:gd name="connsiteY41" fmla="*/ 429577 h 458252"/>
                <a:gd name="connsiteX42" fmla="*/ 0 w 606904"/>
                <a:gd name="connsiteY42" fmla="*/ 115013 h 458252"/>
                <a:gd name="connsiteX43" fmla="*/ 28714 w 606904"/>
                <a:gd name="connsiteY43" fmla="*/ 86231 h 458252"/>
                <a:gd name="connsiteX44" fmla="*/ 322443 w 606904"/>
                <a:gd name="connsiteY44" fmla="*/ 0 h 458252"/>
                <a:gd name="connsiteX45" fmla="*/ 476651 w 606904"/>
                <a:gd name="connsiteY45" fmla="*/ 7839 h 458252"/>
                <a:gd name="connsiteX46" fmla="*/ 492997 w 606904"/>
                <a:gd name="connsiteY46" fmla="*/ 15034 h 458252"/>
                <a:gd name="connsiteX47" fmla="*/ 602685 w 606904"/>
                <a:gd name="connsiteY47" fmla="*/ 122740 h 458252"/>
                <a:gd name="connsiteX48" fmla="*/ 605158 w 606904"/>
                <a:gd name="connsiteY48" fmla="*/ 142391 h 458252"/>
                <a:gd name="connsiteX49" fmla="*/ 593222 w 606904"/>
                <a:gd name="connsiteY49" fmla="*/ 153022 h 458252"/>
                <a:gd name="connsiteX50" fmla="*/ 584296 w 606904"/>
                <a:gd name="connsiteY50" fmla="*/ 153989 h 458252"/>
                <a:gd name="connsiteX51" fmla="*/ 584296 w 606904"/>
                <a:gd name="connsiteY51" fmla="*/ 201023 h 458252"/>
                <a:gd name="connsiteX52" fmla="*/ 586662 w 606904"/>
                <a:gd name="connsiteY52" fmla="*/ 201023 h 458252"/>
                <a:gd name="connsiteX53" fmla="*/ 589996 w 606904"/>
                <a:gd name="connsiteY53" fmla="*/ 203707 h 458252"/>
                <a:gd name="connsiteX54" fmla="*/ 591286 w 606904"/>
                <a:gd name="connsiteY54" fmla="*/ 214660 h 458252"/>
                <a:gd name="connsiteX55" fmla="*/ 593114 w 606904"/>
                <a:gd name="connsiteY55" fmla="*/ 230446 h 458252"/>
                <a:gd name="connsiteX56" fmla="*/ 592469 w 606904"/>
                <a:gd name="connsiteY56" fmla="*/ 232808 h 458252"/>
                <a:gd name="connsiteX57" fmla="*/ 590426 w 606904"/>
                <a:gd name="connsiteY57" fmla="*/ 233882 h 458252"/>
                <a:gd name="connsiteX58" fmla="*/ 565800 w 606904"/>
                <a:gd name="connsiteY58" fmla="*/ 233882 h 458252"/>
                <a:gd name="connsiteX59" fmla="*/ 563757 w 606904"/>
                <a:gd name="connsiteY59" fmla="*/ 232808 h 458252"/>
                <a:gd name="connsiteX60" fmla="*/ 563004 w 606904"/>
                <a:gd name="connsiteY60" fmla="*/ 230553 h 458252"/>
                <a:gd name="connsiteX61" fmla="*/ 566122 w 606904"/>
                <a:gd name="connsiteY61" fmla="*/ 203707 h 458252"/>
                <a:gd name="connsiteX62" fmla="*/ 569456 w 606904"/>
                <a:gd name="connsiteY62" fmla="*/ 201023 h 458252"/>
                <a:gd name="connsiteX63" fmla="*/ 571822 w 606904"/>
                <a:gd name="connsiteY63" fmla="*/ 201023 h 458252"/>
                <a:gd name="connsiteX64" fmla="*/ 571822 w 606904"/>
                <a:gd name="connsiteY64" fmla="*/ 155062 h 458252"/>
                <a:gd name="connsiteX65" fmla="*/ 554401 w 606904"/>
                <a:gd name="connsiteY65" fmla="*/ 156351 h 458252"/>
                <a:gd name="connsiteX66" fmla="*/ 520634 w 606904"/>
                <a:gd name="connsiteY66" fmla="*/ 233345 h 458252"/>
                <a:gd name="connsiteX67" fmla="*/ 503428 w 606904"/>
                <a:gd name="connsiteY67" fmla="*/ 244083 h 458252"/>
                <a:gd name="connsiteX68" fmla="*/ 393203 w 606904"/>
                <a:gd name="connsiteY68" fmla="*/ 219385 h 458252"/>
                <a:gd name="connsiteX69" fmla="*/ 393095 w 606904"/>
                <a:gd name="connsiteY69" fmla="*/ 219385 h 458252"/>
                <a:gd name="connsiteX70" fmla="*/ 300290 w 606904"/>
                <a:gd name="connsiteY70" fmla="*/ 155062 h 458252"/>
                <a:gd name="connsiteX71" fmla="*/ 296527 w 606904"/>
                <a:gd name="connsiteY71" fmla="*/ 135196 h 458252"/>
                <a:gd name="connsiteX72" fmla="*/ 325454 w 606904"/>
                <a:gd name="connsiteY72" fmla="*/ 69478 h 458252"/>
                <a:gd name="connsiteX73" fmla="*/ 330401 w 606904"/>
                <a:gd name="connsiteY73" fmla="*/ 58202 h 458252"/>
                <a:gd name="connsiteX74" fmla="*/ 308786 w 606904"/>
                <a:gd name="connsiteY74" fmla="*/ 31142 h 458252"/>
                <a:gd name="connsiteX75" fmla="*/ 306312 w 606904"/>
                <a:gd name="connsiteY75" fmla="*/ 11490 h 458252"/>
                <a:gd name="connsiteX76" fmla="*/ 322443 w 606904"/>
                <a:gd name="connsiteY76" fmla="*/ 0 h 45825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  <a:cxn ang="0">
                  <a:pos x="connsiteX65" y="connsiteY65"/>
                </a:cxn>
                <a:cxn ang="0">
                  <a:pos x="connsiteX66" y="connsiteY66"/>
                </a:cxn>
                <a:cxn ang="0">
                  <a:pos x="connsiteX67" y="connsiteY67"/>
                </a:cxn>
                <a:cxn ang="0">
                  <a:pos x="connsiteX68" y="connsiteY68"/>
                </a:cxn>
                <a:cxn ang="0">
                  <a:pos x="connsiteX69" y="connsiteY69"/>
                </a:cxn>
                <a:cxn ang="0">
                  <a:pos x="connsiteX70" y="connsiteY70"/>
                </a:cxn>
                <a:cxn ang="0">
                  <a:pos x="connsiteX71" y="connsiteY71"/>
                </a:cxn>
                <a:cxn ang="0">
                  <a:pos x="connsiteX72" y="connsiteY72"/>
                </a:cxn>
                <a:cxn ang="0">
                  <a:pos x="connsiteX73" y="connsiteY73"/>
                </a:cxn>
                <a:cxn ang="0">
                  <a:pos x="connsiteX74" y="connsiteY74"/>
                </a:cxn>
                <a:cxn ang="0">
                  <a:pos x="connsiteX75" y="connsiteY75"/>
                </a:cxn>
                <a:cxn ang="0">
                  <a:pos x="connsiteX76" y="connsiteY76"/>
                </a:cxn>
              </a:cxnLst>
              <a:rect l="l" t="t" r="r" b="b"/>
              <a:pathLst>
                <a:path w="606904" h="458252">
                  <a:moveTo>
                    <a:pt x="136792" y="251523"/>
                  </a:moveTo>
                  <a:cubicBezTo>
                    <a:pt x="121842" y="251523"/>
                    <a:pt x="109689" y="263766"/>
                    <a:pt x="109689" y="278694"/>
                  </a:cubicBezTo>
                  <a:cubicBezTo>
                    <a:pt x="109689" y="293621"/>
                    <a:pt x="121842" y="305757"/>
                    <a:pt x="136792" y="305757"/>
                  </a:cubicBezTo>
                  <a:cubicBezTo>
                    <a:pt x="151741" y="305757"/>
                    <a:pt x="164002" y="293621"/>
                    <a:pt x="164002" y="278694"/>
                  </a:cubicBezTo>
                  <a:cubicBezTo>
                    <a:pt x="164002" y="263766"/>
                    <a:pt x="151741" y="251523"/>
                    <a:pt x="136792" y="251523"/>
                  </a:cubicBezTo>
                  <a:close/>
                  <a:moveTo>
                    <a:pt x="136792" y="225104"/>
                  </a:moveTo>
                  <a:cubicBezTo>
                    <a:pt x="166368" y="225104"/>
                    <a:pt x="190460" y="249160"/>
                    <a:pt x="190460" y="278694"/>
                  </a:cubicBezTo>
                  <a:cubicBezTo>
                    <a:pt x="190460" y="291581"/>
                    <a:pt x="185835" y="303502"/>
                    <a:pt x="178091" y="312845"/>
                  </a:cubicBezTo>
                  <a:lnTo>
                    <a:pt x="206700" y="366112"/>
                  </a:lnTo>
                  <a:cubicBezTo>
                    <a:pt x="208098" y="368690"/>
                    <a:pt x="207560" y="371911"/>
                    <a:pt x="205517" y="374059"/>
                  </a:cubicBezTo>
                  <a:cubicBezTo>
                    <a:pt x="203366" y="376100"/>
                    <a:pt x="200247" y="376637"/>
                    <a:pt x="197558" y="375241"/>
                  </a:cubicBezTo>
                  <a:lnTo>
                    <a:pt x="176585" y="364179"/>
                  </a:lnTo>
                  <a:lnTo>
                    <a:pt x="174219" y="387698"/>
                  </a:lnTo>
                  <a:cubicBezTo>
                    <a:pt x="174004" y="389953"/>
                    <a:pt x="172606" y="391887"/>
                    <a:pt x="170670" y="392961"/>
                  </a:cubicBezTo>
                  <a:cubicBezTo>
                    <a:pt x="170132" y="393283"/>
                    <a:pt x="169487" y="393497"/>
                    <a:pt x="168734" y="393605"/>
                  </a:cubicBezTo>
                  <a:cubicBezTo>
                    <a:pt x="165830" y="394249"/>
                    <a:pt x="162926" y="392853"/>
                    <a:pt x="161528" y="390168"/>
                  </a:cubicBezTo>
                  <a:lnTo>
                    <a:pt x="136792" y="343989"/>
                  </a:lnTo>
                  <a:lnTo>
                    <a:pt x="112055" y="390168"/>
                  </a:lnTo>
                  <a:cubicBezTo>
                    <a:pt x="110657" y="392853"/>
                    <a:pt x="107753" y="394249"/>
                    <a:pt x="104849" y="393605"/>
                  </a:cubicBezTo>
                  <a:cubicBezTo>
                    <a:pt x="104096" y="393497"/>
                    <a:pt x="103558" y="393283"/>
                    <a:pt x="102913" y="392961"/>
                  </a:cubicBezTo>
                  <a:cubicBezTo>
                    <a:pt x="100977" y="391887"/>
                    <a:pt x="99686" y="389953"/>
                    <a:pt x="99364" y="387698"/>
                  </a:cubicBezTo>
                  <a:lnTo>
                    <a:pt x="96998" y="364179"/>
                  </a:lnTo>
                  <a:lnTo>
                    <a:pt x="76025" y="375241"/>
                  </a:lnTo>
                  <a:cubicBezTo>
                    <a:pt x="73444" y="376637"/>
                    <a:pt x="70217" y="376100"/>
                    <a:pt x="68066" y="374059"/>
                  </a:cubicBezTo>
                  <a:cubicBezTo>
                    <a:pt x="66023" y="371911"/>
                    <a:pt x="65485" y="368690"/>
                    <a:pt x="66883" y="366112"/>
                  </a:cubicBezTo>
                  <a:lnTo>
                    <a:pt x="95492" y="312845"/>
                  </a:lnTo>
                  <a:cubicBezTo>
                    <a:pt x="87748" y="303502"/>
                    <a:pt x="83123" y="291581"/>
                    <a:pt x="83123" y="278694"/>
                  </a:cubicBezTo>
                  <a:cubicBezTo>
                    <a:pt x="83123" y="249160"/>
                    <a:pt x="107215" y="225104"/>
                    <a:pt x="136792" y="225104"/>
                  </a:cubicBezTo>
                  <a:close/>
                  <a:moveTo>
                    <a:pt x="28714" y="86231"/>
                  </a:moveTo>
                  <a:lnTo>
                    <a:pt x="291544" y="86231"/>
                  </a:lnTo>
                  <a:lnTo>
                    <a:pt x="273478" y="127471"/>
                  </a:lnTo>
                  <a:cubicBezTo>
                    <a:pt x="272510" y="129619"/>
                    <a:pt x="271757" y="131875"/>
                    <a:pt x="271327" y="134130"/>
                  </a:cubicBezTo>
                  <a:lnTo>
                    <a:pt x="43232" y="134130"/>
                  </a:lnTo>
                  <a:lnTo>
                    <a:pt x="43232" y="410461"/>
                  </a:lnTo>
                  <a:lnTo>
                    <a:pt x="454254" y="410461"/>
                  </a:lnTo>
                  <a:lnTo>
                    <a:pt x="454254" y="259032"/>
                  </a:lnTo>
                  <a:cubicBezTo>
                    <a:pt x="468342" y="261287"/>
                    <a:pt x="482753" y="262791"/>
                    <a:pt x="497378" y="263328"/>
                  </a:cubicBezTo>
                  <a:cubicBezTo>
                    <a:pt x="497378" y="263328"/>
                    <a:pt x="497378" y="263328"/>
                    <a:pt x="497486" y="263328"/>
                  </a:cubicBezTo>
                  <a:lnTo>
                    <a:pt x="497486" y="429577"/>
                  </a:lnTo>
                  <a:cubicBezTo>
                    <a:pt x="497486" y="445365"/>
                    <a:pt x="484581" y="458252"/>
                    <a:pt x="468772" y="458252"/>
                  </a:cubicBezTo>
                  <a:lnTo>
                    <a:pt x="28714" y="458252"/>
                  </a:lnTo>
                  <a:cubicBezTo>
                    <a:pt x="12905" y="458252"/>
                    <a:pt x="0" y="445365"/>
                    <a:pt x="0" y="429577"/>
                  </a:cubicBezTo>
                  <a:lnTo>
                    <a:pt x="0" y="115013"/>
                  </a:lnTo>
                  <a:cubicBezTo>
                    <a:pt x="0" y="99119"/>
                    <a:pt x="12905" y="86231"/>
                    <a:pt x="28714" y="86231"/>
                  </a:cubicBezTo>
                  <a:close/>
                  <a:moveTo>
                    <a:pt x="322443" y="0"/>
                  </a:moveTo>
                  <a:lnTo>
                    <a:pt x="476651" y="7839"/>
                  </a:lnTo>
                  <a:cubicBezTo>
                    <a:pt x="482889" y="7410"/>
                    <a:pt x="489126" y="10094"/>
                    <a:pt x="492997" y="15034"/>
                  </a:cubicBezTo>
                  <a:lnTo>
                    <a:pt x="602685" y="122740"/>
                  </a:lnTo>
                  <a:cubicBezTo>
                    <a:pt x="607417" y="127680"/>
                    <a:pt x="608062" y="135841"/>
                    <a:pt x="605158" y="142391"/>
                  </a:cubicBezTo>
                  <a:cubicBezTo>
                    <a:pt x="602900" y="147545"/>
                    <a:pt x="598706" y="152056"/>
                    <a:pt x="593222" y="153022"/>
                  </a:cubicBezTo>
                  <a:lnTo>
                    <a:pt x="584296" y="153989"/>
                  </a:lnTo>
                  <a:lnTo>
                    <a:pt x="584296" y="201023"/>
                  </a:lnTo>
                  <a:lnTo>
                    <a:pt x="586662" y="201023"/>
                  </a:lnTo>
                  <a:cubicBezTo>
                    <a:pt x="588275" y="200808"/>
                    <a:pt x="589781" y="202096"/>
                    <a:pt x="589996" y="203707"/>
                  </a:cubicBezTo>
                  <a:lnTo>
                    <a:pt x="591286" y="214660"/>
                  </a:lnTo>
                  <a:cubicBezTo>
                    <a:pt x="591931" y="219922"/>
                    <a:pt x="592469" y="225184"/>
                    <a:pt x="593114" y="230446"/>
                  </a:cubicBezTo>
                  <a:cubicBezTo>
                    <a:pt x="593222" y="231305"/>
                    <a:pt x="593007" y="232164"/>
                    <a:pt x="592469" y="232808"/>
                  </a:cubicBezTo>
                  <a:cubicBezTo>
                    <a:pt x="591931" y="233452"/>
                    <a:pt x="591179" y="233775"/>
                    <a:pt x="590426" y="233882"/>
                  </a:cubicBezTo>
                  <a:lnTo>
                    <a:pt x="565800" y="233882"/>
                  </a:lnTo>
                  <a:cubicBezTo>
                    <a:pt x="564940" y="233882"/>
                    <a:pt x="564187" y="233452"/>
                    <a:pt x="563757" y="232808"/>
                  </a:cubicBezTo>
                  <a:cubicBezTo>
                    <a:pt x="563219" y="232164"/>
                    <a:pt x="563004" y="231305"/>
                    <a:pt x="563004" y="230553"/>
                  </a:cubicBezTo>
                  <a:lnTo>
                    <a:pt x="566122" y="203707"/>
                  </a:lnTo>
                  <a:cubicBezTo>
                    <a:pt x="566338" y="202096"/>
                    <a:pt x="567843" y="200915"/>
                    <a:pt x="569456" y="201023"/>
                  </a:cubicBezTo>
                  <a:lnTo>
                    <a:pt x="571822" y="201023"/>
                  </a:lnTo>
                  <a:lnTo>
                    <a:pt x="571822" y="155062"/>
                  </a:lnTo>
                  <a:lnTo>
                    <a:pt x="554401" y="156351"/>
                  </a:lnTo>
                  <a:lnTo>
                    <a:pt x="520634" y="233345"/>
                  </a:lnTo>
                  <a:cubicBezTo>
                    <a:pt x="517623" y="240110"/>
                    <a:pt x="510848" y="244298"/>
                    <a:pt x="503428" y="244083"/>
                  </a:cubicBezTo>
                  <a:cubicBezTo>
                    <a:pt x="464500" y="242687"/>
                    <a:pt x="427399" y="234419"/>
                    <a:pt x="393203" y="219385"/>
                  </a:cubicBezTo>
                  <a:cubicBezTo>
                    <a:pt x="393203" y="219385"/>
                    <a:pt x="393203" y="219385"/>
                    <a:pt x="393095" y="219385"/>
                  </a:cubicBezTo>
                  <a:cubicBezTo>
                    <a:pt x="358898" y="204351"/>
                    <a:pt x="327712" y="182767"/>
                    <a:pt x="300290" y="155062"/>
                  </a:cubicBezTo>
                  <a:cubicBezTo>
                    <a:pt x="295021" y="149801"/>
                    <a:pt x="293623" y="141962"/>
                    <a:pt x="296527" y="135196"/>
                  </a:cubicBezTo>
                  <a:cubicBezTo>
                    <a:pt x="315023" y="93102"/>
                    <a:pt x="309754" y="105129"/>
                    <a:pt x="325454" y="69478"/>
                  </a:cubicBezTo>
                  <a:lnTo>
                    <a:pt x="330401" y="58202"/>
                  </a:lnTo>
                  <a:lnTo>
                    <a:pt x="308786" y="31142"/>
                  </a:lnTo>
                  <a:cubicBezTo>
                    <a:pt x="304377" y="25558"/>
                    <a:pt x="303409" y="17933"/>
                    <a:pt x="306312" y="11490"/>
                  </a:cubicBezTo>
                  <a:cubicBezTo>
                    <a:pt x="309108" y="4940"/>
                    <a:pt x="315991" y="0"/>
                    <a:pt x="322443" y="0"/>
                  </a:cubicBezTo>
                  <a:close/>
                </a:path>
              </a:pathLst>
            </a:custGeom>
            <a:solidFill>
              <a:schemeClr val="accent1"/>
            </a:solidFill>
            <a:ln>
              <a:noFill/>
            </a:ln>
          </p:spPr>
        </p:sp>
        <p:sp>
          <p:nvSpPr>
            <p:cNvPr id="22" name="student-head-with-graduation-hat_57262">
              <a:extLst>
                <a:ext uri="{FF2B5EF4-FFF2-40B4-BE49-F238E27FC236}">
                  <a16:creationId xmlns:a16="http://schemas.microsoft.com/office/drawing/2014/main" id="{D64C949F-1624-4E86-9285-3DFC4ECC90DB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7985617" y="3160067"/>
              <a:ext cx="536317" cy="403428"/>
            </a:xfrm>
            <a:custGeom>
              <a:avLst/>
              <a:gdLst>
                <a:gd name="T0" fmla="*/ 2604 w 2622"/>
                <a:gd name="T1" fmla="*/ 455 h 1975"/>
                <a:gd name="T2" fmla="*/ 2599 w 2622"/>
                <a:gd name="T3" fmla="*/ 448 h 1975"/>
                <a:gd name="T4" fmla="*/ 2564 w 2622"/>
                <a:gd name="T5" fmla="*/ 430 h 1975"/>
                <a:gd name="T6" fmla="*/ 1976 w 2622"/>
                <a:gd name="T7" fmla="*/ 199 h 1975"/>
                <a:gd name="T8" fmla="*/ 1322 w 2622"/>
                <a:gd name="T9" fmla="*/ 8 h 1975"/>
                <a:gd name="T10" fmla="*/ 807 w 2622"/>
                <a:gd name="T11" fmla="*/ 171 h 1975"/>
                <a:gd name="T12" fmla="*/ 12 w 2622"/>
                <a:gd name="T13" fmla="*/ 445 h 1975"/>
                <a:gd name="T14" fmla="*/ 315 w 2622"/>
                <a:gd name="T15" fmla="*/ 596 h 1975"/>
                <a:gd name="T16" fmla="*/ 496 w 2622"/>
                <a:gd name="T17" fmla="*/ 794 h 1975"/>
                <a:gd name="T18" fmla="*/ 500 w 2622"/>
                <a:gd name="T19" fmla="*/ 1077 h 1975"/>
                <a:gd name="T20" fmla="*/ 596 w 2622"/>
                <a:gd name="T21" fmla="*/ 1118 h 1975"/>
                <a:gd name="T22" fmla="*/ 414 w 2622"/>
                <a:gd name="T23" fmla="*/ 1732 h 1975"/>
                <a:gd name="T24" fmla="*/ 432 w 2622"/>
                <a:gd name="T25" fmla="*/ 1778 h 1975"/>
                <a:gd name="T26" fmla="*/ 971 w 2622"/>
                <a:gd name="T27" fmla="*/ 1805 h 1975"/>
                <a:gd name="T28" fmla="*/ 1665 w 2622"/>
                <a:gd name="T29" fmla="*/ 1776 h 1975"/>
                <a:gd name="T30" fmla="*/ 2219 w 2622"/>
                <a:gd name="T31" fmla="*/ 1720 h 1975"/>
                <a:gd name="T32" fmla="*/ 2204 w 2622"/>
                <a:gd name="T33" fmla="*/ 1044 h 1975"/>
                <a:gd name="T34" fmla="*/ 2442 w 2622"/>
                <a:gd name="T35" fmla="*/ 601 h 1975"/>
                <a:gd name="T36" fmla="*/ 2362 w 2622"/>
                <a:gd name="T37" fmla="*/ 1153 h 1975"/>
                <a:gd name="T38" fmla="*/ 2531 w 2622"/>
                <a:gd name="T39" fmla="*/ 1218 h 1975"/>
                <a:gd name="T40" fmla="*/ 2494 w 2622"/>
                <a:gd name="T41" fmla="*/ 1101 h 1975"/>
                <a:gd name="T42" fmla="*/ 2482 w 2622"/>
                <a:gd name="T43" fmla="*/ 1090 h 1975"/>
                <a:gd name="T44" fmla="*/ 2567 w 2622"/>
                <a:gd name="T45" fmla="*/ 542 h 1975"/>
                <a:gd name="T46" fmla="*/ 2588 w 2622"/>
                <a:gd name="T47" fmla="*/ 532 h 1975"/>
                <a:gd name="T48" fmla="*/ 2614 w 2622"/>
                <a:gd name="T49" fmla="*/ 467 h 1975"/>
                <a:gd name="T50" fmla="*/ 1049 w 2622"/>
                <a:gd name="T51" fmla="*/ 151 h 1975"/>
                <a:gd name="T52" fmla="*/ 964 w 2622"/>
                <a:gd name="T53" fmla="*/ 184 h 1975"/>
                <a:gd name="T54" fmla="*/ 878 w 2622"/>
                <a:gd name="T55" fmla="*/ 1750 h 1975"/>
                <a:gd name="T56" fmla="*/ 467 w 2622"/>
                <a:gd name="T57" fmla="*/ 1732 h 1975"/>
                <a:gd name="T58" fmla="*/ 647 w 2622"/>
                <a:gd name="T59" fmla="*/ 1125 h 1975"/>
                <a:gd name="T60" fmla="*/ 920 w 2622"/>
                <a:gd name="T61" fmla="*/ 1745 h 1975"/>
                <a:gd name="T62" fmla="*/ 1288 w 2622"/>
                <a:gd name="T63" fmla="*/ 1885 h 1975"/>
                <a:gd name="T64" fmla="*/ 1822 w 2622"/>
                <a:gd name="T65" fmla="*/ 1169 h 1975"/>
                <a:gd name="T66" fmla="*/ 2129 w 2622"/>
                <a:gd name="T67" fmla="*/ 1702 h 1975"/>
                <a:gd name="T68" fmla="*/ 1742 w 2622"/>
                <a:gd name="T69" fmla="*/ 1683 h 1975"/>
                <a:gd name="T70" fmla="*/ 1924 w 2622"/>
                <a:gd name="T71" fmla="*/ 1165 h 1975"/>
                <a:gd name="T72" fmla="*/ 2129 w 2622"/>
                <a:gd name="T73" fmla="*/ 1702 h 1975"/>
                <a:gd name="T74" fmla="*/ 1400 w 2622"/>
                <a:gd name="T75" fmla="*/ 986 h 1975"/>
                <a:gd name="T76" fmla="*/ 563 w 2622"/>
                <a:gd name="T77" fmla="*/ 710 h 1975"/>
                <a:gd name="T78" fmla="*/ 824 w 2622"/>
                <a:gd name="T79" fmla="*/ 758 h 1975"/>
                <a:gd name="T80" fmla="*/ 1453 w 2622"/>
                <a:gd name="T81" fmla="*/ 905 h 1975"/>
                <a:gd name="T82" fmla="*/ 2130 w 2622"/>
                <a:gd name="T83" fmla="*/ 694 h 1975"/>
                <a:gd name="T84" fmla="*/ 1783 w 2622"/>
                <a:gd name="T85" fmla="*/ 865 h 1975"/>
                <a:gd name="T86" fmla="*/ 2442 w 2622"/>
                <a:gd name="T87" fmla="*/ 1253 h 1975"/>
                <a:gd name="T88" fmla="*/ 2425 w 2622"/>
                <a:gd name="T89" fmla="*/ 1238 h 1975"/>
                <a:gd name="T90" fmla="*/ 2440 w 2622"/>
                <a:gd name="T91" fmla="*/ 1244 h 1975"/>
                <a:gd name="T92" fmla="*/ 2453 w 2622"/>
                <a:gd name="T93" fmla="*/ 1244 h 19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</a:cxnLst>
              <a:rect l="0" t="0" r="r" b="b"/>
              <a:pathLst>
                <a:path w="2622" h="1975">
                  <a:moveTo>
                    <a:pt x="2614" y="467"/>
                  </a:moveTo>
                  <a:cubicBezTo>
                    <a:pt x="2612" y="463"/>
                    <a:pt x="2608" y="458"/>
                    <a:pt x="2604" y="455"/>
                  </a:cubicBezTo>
                  <a:cubicBezTo>
                    <a:pt x="2603" y="453"/>
                    <a:pt x="2601" y="451"/>
                    <a:pt x="2600" y="450"/>
                  </a:cubicBezTo>
                  <a:cubicBezTo>
                    <a:pt x="2604" y="455"/>
                    <a:pt x="2600" y="449"/>
                    <a:pt x="2599" y="448"/>
                  </a:cubicBezTo>
                  <a:cubicBezTo>
                    <a:pt x="2592" y="436"/>
                    <a:pt x="2581" y="432"/>
                    <a:pt x="2571" y="433"/>
                  </a:cubicBezTo>
                  <a:cubicBezTo>
                    <a:pt x="2569" y="432"/>
                    <a:pt x="2567" y="431"/>
                    <a:pt x="2564" y="430"/>
                  </a:cubicBezTo>
                  <a:cubicBezTo>
                    <a:pt x="2564" y="430"/>
                    <a:pt x="2565" y="430"/>
                    <a:pt x="2565" y="430"/>
                  </a:cubicBezTo>
                  <a:cubicBezTo>
                    <a:pt x="2367" y="351"/>
                    <a:pt x="2180" y="263"/>
                    <a:pt x="1976" y="199"/>
                  </a:cubicBezTo>
                  <a:cubicBezTo>
                    <a:pt x="1763" y="133"/>
                    <a:pt x="1550" y="63"/>
                    <a:pt x="1334" y="8"/>
                  </a:cubicBezTo>
                  <a:cubicBezTo>
                    <a:pt x="1330" y="7"/>
                    <a:pt x="1326" y="7"/>
                    <a:pt x="1322" y="8"/>
                  </a:cubicBezTo>
                  <a:cubicBezTo>
                    <a:pt x="1266" y="0"/>
                    <a:pt x="1195" y="27"/>
                    <a:pt x="1147" y="41"/>
                  </a:cubicBezTo>
                  <a:cubicBezTo>
                    <a:pt x="1031" y="76"/>
                    <a:pt x="919" y="125"/>
                    <a:pt x="807" y="171"/>
                  </a:cubicBezTo>
                  <a:cubicBezTo>
                    <a:pt x="551" y="276"/>
                    <a:pt x="287" y="347"/>
                    <a:pt x="24" y="431"/>
                  </a:cubicBezTo>
                  <a:cubicBezTo>
                    <a:pt x="17" y="434"/>
                    <a:pt x="13" y="439"/>
                    <a:pt x="12" y="445"/>
                  </a:cubicBezTo>
                  <a:cubicBezTo>
                    <a:pt x="2" y="455"/>
                    <a:pt x="0" y="476"/>
                    <a:pt x="16" y="485"/>
                  </a:cubicBezTo>
                  <a:cubicBezTo>
                    <a:pt x="108" y="534"/>
                    <a:pt x="217" y="560"/>
                    <a:pt x="315" y="596"/>
                  </a:cubicBezTo>
                  <a:cubicBezTo>
                    <a:pt x="382" y="621"/>
                    <a:pt x="450" y="643"/>
                    <a:pt x="518" y="665"/>
                  </a:cubicBezTo>
                  <a:cubicBezTo>
                    <a:pt x="506" y="707"/>
                    <a:pt x="500" y="750"/>
                    <a:pt x="496" y="794"/>
                  </a:cubicBezTo>
                  <a:cubicBezTo>
                    <a:pt x="482" y="803"/>
                    <a:pt x="478" y="826"/>
                    <a:pt x="493" y="839"/>
                  </a:cubicBezTo>
                  <a:cubicBezTo>
                    <a:pt x="490" y="919"/>
                    <a:pt x="496" y="1000"/>
                    <a:pt x="500" y="1077"/>
                  </a:cubicBezTo>
                  <a:cubicBezTo>
                    <a:pt x="501" y="1091"/>
                    <a:pt x="509" y="1107"/>
                    <a:pt x="524" y="1109"/>
                  </a:cubicBezTo>
                  <a:cubicBezTo>
                    <a:pt x="548" y="1112"/>
                    <a:pt x="572" y="1115"/>
                    <a:pt x="596" y="1118"/>
                  </a:cubicBezTo>
                  <a:cubicBezTo>
                    <a:pt x="571" y="1211"/>
                    <a:pt x="567" y="1303"/>
                    <a:pt x="532" y="1395"/>
                  </a:cubicBezTo>
                  <a:cubicBezTo>
                    <a:pt x="490" y="1507"/>
                    <a:pt x="439" y="1615"/>
                    <a:pt x="414" y="1732"/>
                  </a:cubicBezTo>
                  <a:cubicBezTo>
                    <a:pt x="413" y="1739"/>
                    <a:pt x="414" y="1744"/>
                    <a:pt x="416" y="1748"/>
                  </a:cubicBezTo>
                  <a:cubicBezTo>
                    <a:pt x="413" y="1760"/>
                    <a:pt x="418" y="1773"/>
                    <a:pt x="432" y="1778"/>
                  </a:cubicBezTo>
                  <a:cubicBezTo>
                    <a:pt x="534" y="1810"/>
                    <a:pt x="652" y="1816"/>
                    <a:pt x="758" y="1822"/>
                  </a:cubicBezTo>
                  <a:cubicBezTo>
                    <a:pt x="800" y="1824"/>
                    <a:pt x="925" y="1845"/>
                    <a:pt x="971" y="1805"/>
                  </a:cubicBezTo>
                  <a:cubicBezTo>
                    <a:pt x="1055" y="1891"/>
                    <a:pt x="1162" y="1950"/>
                    <a:pt x="1288" y="1962"/>
                  </a:cubicBezTo>
                  <a:cubicBezTo>
                    <a:pt x="1439" y="1975"/>
                    <a:pt x="1565" y="1884"/>
                    <a:pt x="1665" y="1776"/>
                  </a:cubicBezTo>
                  <a:cubicBezTo>
                    <a:pt x="1838" y="1780"/>
                    <a:pt x="2012" y="1776"/>
                    <a:pt x="2186" y="1776"/>
                  </a:cubicBezTo>
                  <a:cubicBezTo>
                    <a:pt x="2217" y="1776"/>
                    <a:pt x="2229" y="1745"/>
                    <a:pt x="2219" y="1720"/>
                  </a:cubicBezTo>
                  <a:cubicBezTo>
                    <a:pt x="2138" y="1536"/>
                    <a:pt x="2085" y="1351"/>
                    <a:pt x="2023" y="1161"/>
                  </a:cubicBezTo>
                  <a:cubicBezTo>
                    <a:pt x="2105" y="1154"/>
                    <a:pt x="2183" y="1131"/>
                    <a:pt x="2204" y="1044"/>
                  </a:cubicBezTo>
                  <a:cubicBezTo>
                    <a:pt x="2231" y="934"/>
                    <a:pt x="2222" y="792"/>
                    <a:pt x="2197" y="675"/>
                  </a:cubicBezTo>
                  <a:cubicBezTo>
                    <a:pt x="2280" y="653"/>
                    <a:pt x="2363" y="632"/>
                    <a:pt x="2442" y="601"/>
                  </a:cubicBezTo>
                  <a:cubicBezTo>
                    <a:pt x="2424" y="762"/>
                    <a:pt x="2417" y="925"/>
                    <a:pt x="2414" y="1087"/>
                  </a:cubicBezTo>
                  <a:cubicBezTo>
                    <a:pt x="2391" y="1101"/>
                    <a:pt x="2372" y="1126"/>
                    <a:pt x="2362" y="1153"/>
                  </a:cubicBezTo>
                  <a:cubicBezTo>
                    <a:pt x="2340" y="1211"/>
                    <a:pt x="2358" y="1295"/>
                    <a:pt x="2427" y="1314"/>
                  </a:cubicBezTo>
                  <a:cubicBezTo>
                    <a:pt x="2484" y="1330"/>
                    <a:pt x="2521" y="1264"/>
                    <a:pt x="2531" y="1218"/>
                  </a:cubicBezTo>
                  <a:cubicBezTo>
                    <a:pt x="2536" y="1193"/>
                    <a:pt x="2537" y="1165"/>
                    <a:pt x="2527" y="1141"/>
                  </a:cubicBezTo>
                  <a:cubicBezTo>
                    <a:pt x="2521" y="1126"/>
                    <a:pt x="2509" y="1109"/>
                    <a:pt x="2494" y="1101"/>
                  </a:cubicBezTo>
                  <a:cubicBezTo>
                    <a:pt x="2494" y="1101"/>
                    <a:pt x="2494" y="1101"/>
                    <a:pt x="2494" y="1101"/>
                  </a:cubicBezTo>
                  <a:cubicBezTo>
                    <a:pt x="2490" y="1097"/>
                    <a:pt x="2486" y="1093"/>
                    <a:pt x="2482" y="1090"/>
                  </a:cubicBezTo>
                  <a:cubicBezTo>
                    <a:pt x="2487" y="920"/>
                    <a:pt x="2497" y="751"/>
                    <a:pt x="2491" y="581"/>
                  </a:cubicBezTo>
                  <a:cubicBezTo>
                    <a:pt x="2517" y="569"/>
                    <a:pt x="2542" y="557"/>
                    <a:pt x="2567" y="542"/>
                  </a:cubicBezTo>
                  <a:cubicBezTo>
                    <a:pt x="2572" y="539"/>
                    <a:pt x="2575" y="536"/>
                    <a:pt x="2578" y="533"/>
                  </a:cubicBezTo>
                  <a:cubicBezTo>
                    <a:pt x="2581" y="532"/>
                    <a:pt x="2585" y="532"/>
                    <a:pt x="2588" y="532"/>
                  </a:cubicBezTo>
                  <a:cubicBezTo>
                    <a:pt x="2602" y="532"/>
                    <a:pt x="2612" y="523"/>
                    <a:pt x="2616" y="510"/>
                  </a:cubicBezTo>
                  <a:cubicBezTo>
                    <a:pt x="2622" y="496"/>
                    <a:pt x="2621" y="481"/>
                    <a:pt x="2614" y="467"/>
                  </a:cubicBezTo>
                  <a:close/>
                  <a:moveTo>
                    <a:pt x="1049" y="150"/>
                  </a:moveTo>
                  <a:cubicBezTo>
                    <a:pt x="1049" y="151"/>
                    <a:pt x="1049" y="151"/>
                    <a:pt x="1049" y="151"/>
                  </a:cubicBezTo>
                  <a:cubicBezTo>
                    <a:pt x="1021" y="161"/>
                    <a:pt x="994" y="172"/>
                    <a:pt x="967" y="187"/>
                  </a:cubicBezTo>
                  <a:cubicBezTo>
                    <a:pt x="966" y="186"/>
                    <a:pt x="965" y="184"/>
                    <a:pt x="964" y="184"/>
                  </a:cubicBezTo>
                  <a:cubicBezTo>
                    <a:pt x="992" y="172"/>
                    <a:pt x="1020" y="161"/>
                    <a:pt x="1049" y="150"/>
                  </a:cubicBezTo>
                  <a:close/>
                  <a:moveTo>
                    <a:pt x="878" y="1750"/>
                  </a:moveTo>
                  <a:cubicBezTo>
                    <a:pt x="823" y="1752"/>
                    <a:pt x="768" y="1749"/>
                    <a:pt x="713" y="1746"/>
                  </a:cubicBezTo>
                  <a:cubicBezTo>
                    <a:pt x="631" y="1742"/>
                    <a:pt x="549" y="1735"/>
                    <a:pt x="467" y="1732"/>
                  </a:cubicBezTo>
                  <a:cubicBezTo>
                    <a:pt x="508" y="1613"/>
                    <a:pt x="564" y="1500"/>
                    <a:pt x="608" y="1382"/>
                  </a:cubicBezTo>
                  <a:cubicBezTo>
                    <a:pt x="635" y="1312"/>
                    <a:pt x="680" y="1201"/>
                    <a:pt x="647" y="1125"/>
                  </a:cubicBezTo>
                  <a:cubicBezTo>
                    <a:pt x="689" y="1130"/>
                    <a:pt x="732" y="1135"/>
                    <a:pt x="775" y="1139"/>
                  </a:cubicBezTo>
                  <a:cubicBezTo>
                    <a:pt x="735" y="1338"/>
                    <a:pt x="791" y="1576"/>
                    <a:pt x="920" y="1745"/>
                  </a:cubicBezTo>
                  <a:cubicBezTo>
                    <a:pt x="904" y="1747"/>
                    <a:pt x="886" y="1749"/>
                    <a:pt x="878" y="1750"/>
                  </a:cubicBezTo>
                  <a:close/>
                  <a:moveTo>
                    <a:pt x="1288" y="1885"/>
                  </a:moveTo>
                  <a:cubicBezTo>
                    <a:pt x="950" y="1879"/>
                    <a:pt x="811" y="1422"/>
                    <a:pt x="821" y="1144"/>
                  </a:cubicBezTo>
                  <a:cubicBezTo>
                    <a:pt x="1154" y="1174"/>
                    <a:pt x="1488" y="1178"/>
                    <a:pt x="1822" y="1169"/>
                  </a:cubicBezTo>
                  <a:cubicBezTo>
                    <a:pt x="1874" y="1454"/>
                    <a:pt x="1599" y="1892"/>
                    <a:pt x="1288" y="1885"/>
                  </a:cubicBezTo>
                  <a:close/>
                  <a:moveTo>
                    <a:pt x="2129" y="1702"/>
                  </a:moveTo>
                  <a:cubicBezTo>
                    <a:pt x="1988" y="1702"/>
                    <a:pt x="1847" y="1704"/>
                    <a:pt x="1708" y="1725"/>
                  </a:cubicBezTo>
                  <a:cubicBezTo>
                    <a:pt x="1720" y="1711"/>
                    <a:pt x="1731" y="1697"/>
                    <a:pt x="1742" y="1683"/>
                  </a:cubicBezTo>
                  <a:cubicBezTo>
                    <a:pt x="1841" y="1550"/>
                    <a:pt x="1948" y="1338"/>
                    <a:pt x="1896" y="1166"/>
                  </a:cubicBezTo>
                  <a:cubicBezTo>
                    <a:pt x="1905" y="1166"/>
                    <a:pt x="1915" y="1166"/>
                    <a:pt x="1924" y="1165"/>
                  </a:cubicBezTo>
                  <a:cubicBezTo>
                    <a:pt x="1935" y="1165"/>
                    <a:pt x="1947" y="1165"/>
                    <a:pt x="1959" y="1164"/>
                  </a:cubicBezTo>
                  <a:cubicBezTo>
                    <a:pt x="1968" y="1348"/>
                    <a:pt x="2053" y="1533"/>
                    <a:pt x="2129" y="1702"/>
                  </a:cubicBezTo>
                  <a:close/>
                  <a:moveTo>
                    <a:pt x="1783" y="865"/>
                  </a:moveTo>
                  <a:cubicBezTo>
                    <a:pt x="1654" y="901"/>
                    <a:pt x="1532" y="959"/>
                    <a:pt x="1400" y="986"/>
                  </a:cubicBezTo>
                  <a:cubicBezTo>
                    <a:pt x="1253" y="1018"/>
                    <a:pt x="1094" y="923"/>
                    <a:pt x="965" y="865"/>
                  </a:cubicBezTo>
                  <a:cubicBezTo>
                    <a:pt x="834" y="806"/>
                    <a:pt x="694" y="769"/>
                    <a:pt x="563" y="710"/>
                  </a:cubicBezTo>
                  <a:cubicBezTo>
                    <a:pt x="563" y="700"/>
                    <a:pt x="563" y="690"/>
                    <a:pt x="564" y="680"/>
                  </a:cubicBezTo>
                  <a:cubicBezTo>
                    <a:pt x="650" y="707"/>
                    <a:pt x="737" y="732"/>
                    <a:pt x="824" y="758"/>
                  </a:cubicBezTo>
                  <a:cubicBezTo>
                    <a:pt x="975" y="804"/>
                    <a:pt x="1127" y="849"/>
                    <a:pt x="1280" y="888"/>
                  </a:cubicBezTo>
                  <a:cubicBezTo>
                    <a:pt x="1315" y="897"/>
                    <a:pt x="1415" y="937"/>
                    <a:pt x="1453" y="905"/>
                  </a:cubicBezTo>
                  <a:cubicBezTo>
                    <a:pt x="1661" y="865"/>
                    <a:pt x="1857" y="782"/>
                    <a:pt x="2057" y="716"/>
                  </a:cubicBezTo>
                  <a:cubicBezTo>
                    <a:pt x="2081" y="708"/>
                    <a:pt x="2106" y="701"/>
                    <a:pt x="2130" y="694"/>
                  </a:cubicBezTo>
                  <a:cubicBezTo>
                    <a:pt x="2133" y="708"/>
                    <a:pt x="2135" y="722"/>
                    <a:pt x="2137" y="736"/>
                  </a:cubicBezTo>
                  <a:cubicBezTo>
                    <a:pt x="2031" y="807"/>
                    <a:pt x="1903" y="831"/>
                    <a:pt x="1783" y="865"/>
                  </a:cubicBezTo>
                  <a:close/>
                  <a:moveTo>
                    <a:pt x="2450" y="1247"/>
                  </a:moveTo>
                  <a:cubicBezTo>
                    <a:pt x="2445" y="1253"/>
                    <a:pt x="2446" y="1252"/>
                    <a:pt x="2442" y="1253"/>
                  </a:cubicBezTo>
                  <a:cubicBezTo>
                    <a:pt x="2445" y="1252"/>
                    <a:pt x="2442" y="1253"/>
                    <a:pt x="2441" y="1253"/>
                  </a:cubicBezTo>
                  <a:cubicBezTo>
                    <a:pt x="2434" y="1250"/>
                    <a:pt x="2429" y="1244"/>
                    <a:pt x="2425" y="1238"/>
                  </a:cubicBezTo>
                  <a:cubicBezTo>
                    <a:pt x="2425" y="1238"/>
                    <a:pt x="2425" y="1238"/>
                    <a:pt x="2424" y="1237"/>
                  </a:cubicBezTo>
                  <a:cubicBezTo>
                    <a:pt x="2429" y="1241"/>
                    <a:pt x="2434" y="1243"/>
                    <a:pt x="2440" y="1244"/>
                  </a:cubicBezTo>
                  <a:cubicBezTo>
                    <a:pt x="2444" y="1246"/>
                    <a:pt x="2449" y="1246"/>
                    <a:pt x="2452" y="1244"/>
                  </a:cubicBezTo>
                  <a:cubicBezTo>
                    <a:pt x="2453" y="1244"/>
                    <a:pt x="2453" y="1244"/>
                    <a:pt x="2453" y="1244"/>
                  </a:cubicBezTo>
                  <a:cubicBezTo>
                    <a:pt x="2452" y="1245"/>
                    <a:pt x="2451" y="1246"/>
                    <a:pt x="2450" y="1247"/>
                  </a:cubicBezTo>
                  <a:close/>
                </a:path>
              </a:pathLst>
            </a:custGeom>
            <a:solidFill>
              <a:schemeClr val="bg1">
                <a:lumMod val="50000"/>
              </a:schemeClr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3226596584"/>
      </p:ext>
    </p:extLst>
  </p:cSld>
  <p:clrMapOvr>
    <a:masterClrMapping/>
  </p:clrMapOvr>
  <p:transition spd="slow"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椭圆 4">
            <a:extLst>
              <a:ext uri="{FF2B5EF4-FFF2-40B4-BE49-F238E27FC236}">
                <a16:creationId xmlns:a16="http://schemas.microsoft.com/office/drawing/2014/main" id="{1C1531F3-3B4C-4EF0-A23A-02881830EE9E}"/>
              </a:ext>
            </a:extLst>
          </p:cNvPr>
          <p:cNvSpPr/>
          <p:nvPr/>
        </p:nvSpPr>
        <p:spPr>
          <a:xfrm>
            <a:off x="5328272" y="1328763"/>
            <a:ext cx="1535465" cy="1535466"/>
          </a:xfrm>
          <a:prstGeom prst="ellipse">
            <a:avLst/>
          </a:prstGeom>
          <a:ln w="28575">
            <a:solidFill>
              <a:schemeClr val="bg1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12" name="组合 11">
            <a:extLst>
              <a:ext uri="{FF2B5EF4-FFF2-40B4-BE49-F238E27FC236}">
                <a16:creationId xmlns:a16="http://schemas.microsoft.com/office/drawing/2014/main" id="{ECEF2B17-7B3A-456B-B48F-2C56D8F0190D}"/>
              </a:ext>
            </a:extLst>
          </p:cNvPr>
          <p:cNvGrpSpPr/>
          <p:nvPr/>
        </p:nvGrpSpPr>
        <p:grpSpPr>
          <a:xfrm>
            <a:off x="4384402" y="3316776"/>
            <a:ext cx="4214313" cy="646331"/>
            <a:chOff x="5099045" y="3321565"/>
            <a:chExt cx="4214313" cy="646331"/>
          </a:xfrm>
        </p:grpSpPr>
        <p:sp>
          <p:nvSpPr>
            <p:cNvPr id="13" name="TextBox 98">
              <a:extLst>
                <a:ext uri="{FF2B5EF4-FFF2-40B4-BE49-F238E27FC236}">
                  <a16:creationId xmlns:a16="http://schemas.microsoft.com/office/drawing/2014/main" id="{BFAB6971-BB40-4B87-9DC6-6A8CA395DF2C}"/>
                </a:ext>
              </a:extLst>
            </p:cNvPr>
            <p:cNvSpPr txBox="1"/>
            <p:nvPr/>
          </p:nvSpPr>
          <p:spPr>
            <a:xfrm>
              <a:off x="5099045" y="3329026"/>
              <a:ext cx="4214313" cy="58477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CN" altLang="en-US" sz="3200" b="1" dirty="0">
                  <a:solidFill>
                    <a:schemeClr val="accent1"/>
                  </a:solidFill>
                  <a:latin typeface="微软雅黑" pitchFamily="34" charset="-122"/>
                  <a:ea typeface="微软雅黑" pitchFamily="34" charset="-122"/>
                </a:rPr>
                <a:t>实习经历</a:t>
              </a:r>
            </a:p>
          </p:txBody>
        </p:sp>
        <p:sp>
          <p:nvSpPr>
            <p:cNvPr id="14" name="TextBox 98">
              <a:extLst>
                <a:ext uri="{FF2B5EF4-FFF2-40B4-BE49-F238E27FC236}">
                  <a16:creationId xmlns:a16="http://schemas.microsoft.com/office/drawing/2014/main" id="{7CFAB4D0-44BF-4FF4-99E6-A2379B163CA4}"/>
                </a:ext>
              </a:extLst>
            </p:cNvPr>
            <p:cNvSpPr txBox="1"/>
            <p:nvPr/>
          </p:nvSpPr>
          <p:spPr>
            <a:xfrm>
              <a:off x="5099045" y="3321565"/>
              <a:ext cx="701529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en-US" altLang="zh-CN" sz="3600" b="1" dirty="0">
                  <a:solidFill>
                    <a:schemeClr val="accent1"/>
                  </a:solidFill>
                  <a:latin typeface="Impact" panose="020B0806030902050204" pitchFamily="34" charset="0"/>
                  <a:ea typeface="微软雅黑" pitchFamily="34" charset="-122"/>
                </a:rPr>
                <a:t>0</a:t>
              </a:r>
              <a:r>
                <a:rPr lang="en-US" altLang="zh-Hans" sz="3600" b="1" dirty="0">
                  <a:solidFill>
                    <a:schemeClr val="accent1"/>
                  </a:solidFill>
                  <a:latin typeface="Impact" panose="020B0806030902050204" pitchFamily="34" charset="0"/>
                  <a:ea typeface="微软雅黑" pitchFamily="34" charset="-122"/>
                </a:rPr>
                <a:t>2</a:t>
              </a:r>
              <a:endParaRPr lang="zh-CN" altLang="en-US" sz="3600" b="1" dirty="0">
                <a:solidFill>
                  <a:schemeClr val="accent1"/>
                </a:solidFill>
                <a:latin typeface="Impact" panose="020B0806030902050204" pitchFamily="34" charset="0"/>
                <a:ea typeface="微软雅黑" pitchFamily="34" charset="-122"/>
              </a:endParaRPr>
            </a:p>
          </p:txBody>
        </p:sp>
      </p:grpSp>
      <p:sp>
        <p:nvSpPr>
          <p:cNvPr id="15" name="curriculum_285699">
            <a:extLst>
              <a:ext uri="{FF2B5EF4-FFF2-40B4-BE49-F238E27FC236}">
                <a16:creationId xmlns:a16="http://schemas.microsoft.com/office/drawing/2014/main" id="{63FC449E-B92D-4BE3-BA1D-59DA02F1F73E}"/>
              </a:ext>
            </a:extLst>
          </p:cNvPr>
          <p:cNvSpPr>
            <a:spLocks noChangeAspect="1"/>
          </p:cNvSpPr>
          <p:nvPr/>
        </p:nvSpPr>
        <p:spPr bwMode="auto">
          <a:xfrm>
            <a:off x="5646149" y="1532614"/>
            <a:ext cx="947237" cy="1127763"/>
          </a:xfrm>
          <a:custGeom>
            <a:avLst/>
            <a:gdLst>
              <a:gd name="connsiteX0" fmla="*/ 172784 w 510964"/>
              <a:gd name="connsiteY0" fmla="*/ 386345 h 608344"/>
              <a:gd name="connsiteX1" fmla="*/ 182733 w 510964"/>
              <a:gd name="connsiteY1" fmla="*/ 392738 h 608344"/>
              <a:gd name="connsiteX2" fmla="*/ 255039 w 510964"/>
              <a:gd name="connsiteY2" fmla="*/ 508213 h 608344"/>
              <a:gd name="connsiteX3" fmla="*/ 255531 w 510964"/>
              <a:gd name="connsiteY3" fmla="*/ 508115 h 608344"/>
              <a:gd name="connsiteX4" fmla="*/ 255925 w 510964"/>
              <a:gd name="connsiteY4" fmla="*/ 508213 h 608344"/>
              <a:gd name="connsiteX5" fmla="*/ 328231 w 510964"/>
              <a:gd name="connsiteY5" fmla="*/ 392738 h 608344"/>
              <a:gd name="connsiteX6" fmla="*/ 338278 w 510964"/>
              <a:gd name="connsiteY6" fmla="*/ 386345 h 608344"/>
              <a:gd name="connsiteX7" fmla="*/ 343795 w 510964"/>
              <a:gd name="connsiteY7" fmla="*/ 387820 h 608344"/>
              <a:gd name="connsiteX8" fmla="*/ 408023 w 510964"/>
              <a:gd name="connsiteY8" fmla="*/ 420771 h 608344"/>
              <a:gd name="connsiteX9" fmla="*/ 510964 w 510964"/>
              <a:gd name="connsiteY9" fmla="*/ 490213 h 608344"/>
              <a:gd name="connsiteX10" fmla="*/ 510964 w 510964"/>
              <a:gd name="connsiteY10" fmla="*/ 491984 h 608344"/>
              <a:gd name="connsiteX11" fmla="*/ 510964 w 510964"/>
              <a:gd name="connsiteY11" fmla="*/ 606672 h 608344"/>
              <a:gd name="connsiteX12" fmla="*/ 510964 w 510964"/>
              <a:gd name="connsiteY12" fmla="*/ 608344 h 608344"/>
              <a:gd name="connsiteX13" fmla="*/ 255925 w 510964"/>
              <a:gd name="connsiteY13" fmla="*/ 608344 h 608344"/>
              <a:gd name="connsiteX14" fmla="*/ 255531 w 510964"/>
              <a:gd name="connsiteY14" fmla="*/ 608344 h 608344"/>
              <a:gd name="connsiteX15" fmla="*/ 255039 w 510964"/>
              <a:gd name="connsiteY15" fmla="*/ 608344 h 608344"/>
              <a:gd name="connsiteX16" fmla="*/ 0 w 510964"/>
              <a:gd name="connsiteY16" fmla="*/ 608344 h 608344"/>
              <a:gd name="connsiteX17" fmla="*/ 0 w 510964"/>
              <a:gd name="connsiteY17" fmla="*/ 606672 h 608344"/>
              <a:gd name="connsiteX18" fmla="*/ 0 w 510964"/>
              <a:gd name="connsiteY18" fmla="*/ 491984 h 608344"/>
              <a:gd name="connsiteX19" fmla="*/ 0 w 510964"/>
              <a:gd name="connsiteY19" fmla="*/ 490213 h 608344"/>
              <a:gd name="connsiteX20" fmla="*/ 102941 w 510964"/>
              <a:gd name="connsiteY20" fmla="*/ 420771 h 608344"/>
              <a:gd name="connsiteX21" fmla="*/ 167169 w 510964"/>
              <a:gd name="connsiteY21" fmla="*/ 387820 h 608344"/>
              <a:gd name="connsiteX22" fmla="*/ 172784 w 510964"/>
              <a:gd name="connsiteY22" fmla="*/ 386345 h 608344"/>
              <a:gd name="connsiteX23" fmla="*/ 255517 w 510964"/>
              <a:gd name="connsiteY23" fmla="*/ 0 h 608344"/>
              <a:gd name="connsiteX24" fmla="*/ 267931 w 510964"/>
              <a:gd name="connsiteY24" fmla="*/ 3639 h 608344"/>
              <a:gd name="connsiteX25" fmla="*/ 438857 w 510964"/>
              <a:gd name="connsiteY25" fmla="*/ 87048 h 608344"/>
              <a:gd name="connsiteX26" fmla="*/ 446935 w 510964"/>
              <a:gd name="connsiteY26" fmla="*/ 96786 h 608344"/>
              <a:gd name="connsiteX27" fmla="*/ 441024 w 510964"/>
              <a:gd name="connsiteY27" fmla="*/ 105245 h 608344"/>
              <a:gd name="connsiteX28" fmla="*/ 430483 w 510964"/>
              <a:gd name="connsiteY28" fmla="*/ 110655 h 608344"/>
              <a:gd name="connsiteX29" fmla="*/ 430483 w 510964"/>
              <a:gd name="connsiteY29" fmla="*/ 165736 h 608344"/>
              <a:gd name="connsiteX30" fmla="*/ 436985 w 510964"/>
              <a:gd name="connsiteY30" fmla="*/ 176851 h 608344"/>
              <a:gd name="connsiteX31" fmla="*/ 431665 w 510964"/>
              <a:gd name="connsiteY31" fmla="*/ 186982 h 608344"/>
              <a:gd name="connsiteX32" fmla="*/ 439054 w 510964"/>
              <a:gd name="connsiteY32" fmla="*/ 227506 h 608344"/>
              <a:gd name="connsiteX33" fmla="*/ 408809 w 510964"/>
              <a:gd name="connsiteY33" fmla="*/ 227506 h 608344"/>
              <a:gd name="connsiteX34" fmla="*/ 416198 w 510964"/>
              <a:gd name="connsiteY34" fmla="*/ 186982 h 608344"/>
              <a:gd name="connsiteX35" fmla="*/ 410878 w 510964"/>
              <a:gd name="connsiteY35" fmla="*/ 176851 h 608344"/>
              <a:gd name="connsiteX36" fmla="*/ 417479 w 510964"/>
              <a:gd name="connsiteY36" fmla="*/ 165736 h 608344"/>
              <a:gd name="connsiteX37" fmla="*/ 417479 w 510964"/>
              <a:gd name="connsiteY37" fmla="*/ 116950 h 608344"/>
              <a:gd name="connsiteX38" fmla="*/ 376397 w 510964"/>
              <a:gd name="connsiteY38" fmla="*/ 136818 h 608344"/>
              <a:gd name="connsiteX39" fmla="*/ 375905 w 510964"/>
              <a:gd name="connsiteY39" fmla="*/ 157277 h 608344"/>
              <a:gd name="connsiteX40" fmla="*/ 369107 w 510964"/>
              <a:gd name="connsiteY40" fmla="*/ 201834 h 608344"/>
              <a:gd name="connsiteX41" fmla="*/ 379845 w 510964"/>
              <a:gd name="connsiteY41" fmla="*/ 226719 h 608344"/>
              <a:gd name="connsiteX42" fmla="*/ 379747 w 510964"/>
              <a:gd name="connsiteY42" fmla="*/ 227014 h 608344"/>
              <a:gd name="connsiteX43" fmla="*/ 379845 w 510964"/>
              <a:gd name="connsiteY43" fmla="*/ 228490 h 608344"/>
              <a:gd name="connsiteX44" fmla="*/ 351768 w 510964"/>
              <a:gd name="connsiteY44" fmla="*/ 279342 h 608344"/>
              <a:gd name="connsiteX45" fmla="*/ 291969 w 510964"/>
              <a:gd name="connsiteY45" fmla="*/ 351833 h 608344"/>
              <a:gd name="connsiteX46" fmla="*/ 255517 w 510964"/>
              <a:gd name="connsiteY46" fmla="*/ 360095 h 608344"/>
              <a:gd name="connsiteX47" fmla="*/ 219066 w 510964"/>
              <a:gd name="connsiteY47" fmla="*/ 351833 h 608344"/>
              <a:gd name="connsiteX48" fmla="*/ 159267 w 510964"/>
              <a:gd name="connsiteY48" fmla="*/ 279342 h 608344"/>
              <a:gd name="connsiteX49" fmla="*/ 131190 w 510964"/>
              <a:gd name="connsiteY49" fmla="*/ 228490 h 608344"/>
              <a:gd name="connsiteX50" fmla="*/ 131190 w 510964"/>
              <a:gd name="connsiteY50" fmla="*/ 227014 h 608344"/>
              <a:gd name="connsiteX51" fmla="*/ 131190 w 510964"/>
              <a:gd name="connsiteY51" fmla="*/ 226719 h 608344"/>
              <a:gd name="connsiteX52" fmla="*/ 141830 w 510964"/>
              <a:gd name="connsiteY52" fmla="*/ 201834 h 608344"/>
              <a:gd name="connsiteX53" fmla="*/ 135032 w 510964"/>
              <a:gd name="connsiteY53" fmla="*/ 157277 h 608344"/>
              <a:gd name="connsiteX54" fmla="*/ 134539 w 510964"/>
              <a:gd name="connsiteY54" fmla="*/ 136818 h 608344"/>
              <a:gd name="connsiteX55" fmla="*/ 70011 w 510964"/>
              <a:gd name="connsiteY55" fmla="*/ 105245 h 608344"/>
              <a:gd name="connsiteX56" fmla="*/ 64002 w 510964"/>
              <a:gd name="connsiteY56" fmla="*/ 96786 h 608344"/>
              <a:gd name="connsiteX57" fmla="*/ 72080 w 510964"/>
              <a:gd name="connsiteY57" fmla="*/ 87048 h 608344"/>
              <a:gd name="connsiteX58" fmla="*/ 243006 w 510964"/>
              <a:gd name="connsiteY58" fmla="*/ 3639 h 608344"/>
              <a:gd name="connsiteX59" fmla="*/ 255517 w 510964"/>
              <a:gd name="connsiteY59" fmla="*/ 0 h 60834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</a:cxnLst>
            <a:rect l="l" t="t" r="r" b="b"/>
            <a:pathLst>
              <a:path w="510964" h="608344">
                <a:moveTo>
                  <a:pt x="172784" y="386345"/>
                </a:moveTo>
                <a:cubicBezTo>
                  <a:pt x="177217" y="386345"/>
                  <a:pt x="180960" y="389001"/>
                  <a:pt x="182733" y="392738"/>
                </a:cubicBezTo>
                <a:cubicBezTo>
                  <a:pt x="200169" y="421853"/>
                  <a:pt x="232480" y="506640"/>
                  <a:pt x="255039" y="508213"/>
                </a:cubicBezTo>
                <a:cubicBezTo>
                  <a:pt x="255236" y="508213"/>
                  <a:pt x="255334" y="508115"/>
                  <a:pt x="255531" y="508115"/>
                </a:cubicBezTo>
                <a:cubicBezTo>
                  <a:pt x="255630" y="508115"/>
                  <a:pt x="255827" y="508213"/>
                  <a:pt x="255925" y="508213"/>
                </a:cubicBezTo>
                <a:cubicBezTo>
                  <a:pt x="278484" y="506640"/>
                  <a:pt x="310795" y="421853"/>
                  <a:pt x="328231" y="392738"/>
                </a:cubicBezTo>
                <a:cubicBezTo>
                  <a:pt x="330004" y="389001"/>
                  <a:pt x="333846" y="386345"/>
                  <a:pt x="338278" y="386345"/>
                </a:cubicBezTo>
                <a:cubicBezTo>
                  <a:pt x="340249" y="386345"/>
                  <a:pt x="342120" y="386935"/>
                  <a:pt x="343795" y="387820"/>
                </a:cubicBezTo>
                <a:cubicBezTo>
                  <a:pt x="350099" y="391263"/>
                  <a:pt x="386942" y="413197"/>
                  <a:pt x="408023" y="420771"/>
                </a:cubicBezTo>
                <a:cubicBezTo>
                  <a:pt x="479047" y="446345"/>
                  <a:pt x="510964" y="472410"/>
                  <a:pt x="510964" y="490213"/>
                </a:cubicBezTo>
                <a:lnTo>
                  <a:pt x="510964" y="491984"/>
                </a:lnTo>
                <a:lnTo>
                  <a:pt x="510964" y="606672"/>
                </a:lnTo>
                <a:lnTo>
                  <a:pt x="510964" y="608344"/>
                </a:lnTo>
                <a:lnTo>
                  <a:pt x="255925" y="608344"/>
                </a:lnTo>
                <a:lnTo>
                  <a:pt x="255531" y="608344"/>
                </a:lnTo>
                <a:lnTo>
                  <a:pt x="255039" y="608344"/>
                </a:lnTo>
                <a:lnTo>
                  <a:pt x="0" y="608344"/>
                </a:lnTo>
                <a:lnTo>
                  <a:pt x="0" y="606672"/>
                </a:lnTo>
                <a:lnTo>
                  <a:pt x="0" y="491984"/>
                </a:lnTo>
                <a:lnTo>
                  <a:pt x="0" y="490213"/>
                </a:lnTo>
                <a:cubicBezTo>
                  <a:pt x="0" y="472410"/>
                  <a:pt x="31917" y="446345"/>
                  <a:pt x="102941" y="420771"/>
                </a:cubicBezTo>
                <a:cubicBezTo>
                  <a:pt x="124121" y="413197"/>
                  <a:pt x="160865" y="391263"/>
                  <a:pt x="167169" y="387820"/>
                </a:cubicBezTo>
                <a:cubicBezTo>
                  <a:pt x="168844" y="386935"/>
                  <a:pt x="170715" y="386345"/>
                  <a:pt x="172784" y="386345"/>
                </a:cubicBezTo>
                <a:close/>
                <a:moveTo>
                  <a:pt x="255517" y="0"/>
                </a:moveTo>
                <a:cubicBezTo>
                  <a:pt x="258966" y="295"/>
                  <a:pt x="263005" y="1279"/>
                  <a:pt x="267931" y="3639"/>
                </a:cubicBezTo>
                <a:cubicBezTo>
                  <a:pt x="279260" y="9049"/>
                  <a:pt x="393933" y="65016"/>
                  <a:pt x="438857" y="87048"/>
                </a:cubicBezTo>
                <a:cubicBezTo>
                  <a:pt x="445162" y="90098"/>
                  <a:pt x="447526" y="93540"/>
                  <a:pt x="446935" y="96786"/>
                </a:cubicBezTo>
                <a:cubicBezTo>
                  <a:pt x="447427" y="99933"/>
                  <a:pt x="445162" y="102884"/>
                  <a:pt x="441024" y="105245"/>
                </a:cubicBezTo>
                <a:cubicBezTo>
                  <a:pt x="439448" y="106130"/>
                  <a:pt x="435605" y="108097"/>
                  <a:pt x="430483" y="110655"/>
                </a:cubicBezTo>
                <a:lnTo>
                  <a:pt x="430483" y="165736"/>
                </a:lnTo>
                <a:cubicBezTo>
                  <a:pt x="434325" y="167998"/>
                  <a:pt x="436985" y="172031"/>
                  <a:pt x="436985" y="176851"/>
                </a:cubicBezTo>
                <a:cubicBezTo>
                  <a:pt x="436985" y="181080"/>
                  <a:pt x="434817" y="184621"/>
                  <a:pt x="431665" y="186982"/>
                </a:cubicBezTo>
                <a:cubicBezTo>
                  <a:pt x="431665" y="186982"/>
                  <a:pt x="437576" y="220129"/>
                  <a:pt x="439054" y="227506"/>
                </a:cubicBezTo>
                <a:cubicBezTo>
                  <a:pt x="440630" y="234883"/>
                  <a:pt x="407036" y="236654"/>
                  <a:pt x="408809" y="227506"/>
                </a:cubicBezTo>
                <a:cubicBezTo>
                  <a:pt x="410582" y="218260"/>
                  <a:pt x="416198" y="186982"/>
                  <a:pt x="416198" y="186982"/>
                </a:cubicBezTo>
                <a:cubicBezTo>
                  <a:pt x="413045" y="184621"/>
                  <a:pt x="410878" y="181080"/>
                  <a:pt x="410878" y="176851"/>
                </a:cubicBezTo>
                <a:cubicBezTo>
                  <a:pt x="410878" y="172031"/>
                  <a:pt x="413636" y="167998"/>
                  <a:pt x="417479" y="165736"/>
                </a:cubicBezTo>
                <a:lnTo>
                  <a:pt x="417479" y="116950"/>
                </a:lnTo>
                <a:cubicBezTo>
                  <a:pt x="403588" y="123737"/>
                  <a:pt x="386938" y="131802"/>
                  <a:pt x="376397" y="136818"/>
                </a:cubicBezTo>
                <a:cubicBezTo>
                  <a:pt x="376299" y="144294"/>
                  <a:pt x="376200" y="157080"/>
                  <a:pt x="375905" y="157277"/>
                </a:cubicBezTo>
                <a:cubicBezTo>
                  <a:pt x="373836" y="175670"/>
                  <a:pt x="370191" y="196031"/>
                  <a:pt x="369107" y="201834"/>
                </a:cubicBezTo>
                <a:cubicBezTo>
                  <a:pt x="370880" y="202719"/>
                  <a:pt x="379845" y="208621"/>
                  <a:pt x="379845" y="226719"/>
                </a:cubicBezTo>
                <a:cubicBezTo>
                  <a:pt x="379845" y="226818"/>
                  <a:pt x="379747" y="226916"/>
                  <a:pt x="379747" y="227014"/>
                </a:cubicBezTo>
                <a:cubicBezTo>
                  <a:pt x="379845" y="227506"/>
                  <a:pt x="379845" y="227998"/>
                  <a:pt x="379845" y="228490"/>
                </a:cubicBezTo>
                <a:cubicBezTo>
                  <a:pt x="376003" y="278948"/>
                  <a:pt x="355906" y="257211"/>
                  <a:pt x="351768" y="279342"/>
                </a:cubicBezTo>
                <a:cubicBezTo>
                  <a:pt x="344872" y="316030"/>
                  <a:pt x="312263" y="342587"/>
                  <a:pt x="291969" y="351833"/>
                </a:cubicBezTo>
                <a:cubicBezTo>
                  <a:pt x="280245" y="357144"/>
                  <a:pt x="268128" y="359800"/>
                  <a:pt x="255517" y="360095"/>
                </a:cubicBezTo>
                <a:cubicBezTo>
                  <a:pt x="242809" y="359800"/>
                  <a:pt x="230790" y="357144"/>
                  <a:pt x="219066" y="351833"/>
                </a:cubicBezTo>
                <a:cubicBezTo>
                  <a:pt x="198772" y="342587"/>
                  <a:pt x="166163" y="316030"/>
                  <a:pt x="159267" y="279342"/>
                </a:cubicBezTo>
                <a:cubicBezTo>
                  <a:pt x="155129" y="257211"/>
                  <a:pt x="135032" y="278948"/>
                  <a:pt x="131190" y="228490"/>
                </a:cubicBezTo>
                <a:cubicBezTo>
                  <a:pt x="131190" y="227998"/>
                  <a:pt x="131190" y="227506"/>
                  <a:pt x="131190" y="227014"/>
                </a:cubicBezTo>
                <a:cubicBezTo>
                  <a:pt x="131190" y="226916"/>
                  <a:pt x="131190" y="226818"/>
                  <a:pt x="131190" y="226719"/>
                </a:cubicBezTo>
                <a:cubicBezTo>
                  <a:pt x="131190" y="208621"/>
                  <a:pt x="140056" y="202719"/>
                  <a:pt x="141830" y="201834"/>
                </a:cubicBezTo>
                <a:cubicBezTo>
                  <a:pt x="140844" y="196031"/>
                  <a:pt x="137199" y="175670"/>
                  <a:pt x="135032" y="157277"/>
                </a:cubicBezTo>
                <a:cubicBezTo>
                  <a:pt x="134835" y="157080"/>
                  <a:pt x="134638" y="144294"/>
                  <a:pt x="134539" y="136818"/>
                </a:cubicBezTo>
                <a:cubicBezTo>
                  <a:pt x="115427" y="127671"/>
                  <a:pt x="75824" y="108589"/>
                  <a:pt x="70011" y="105245"/>
                </a:cubicBezTo>
                <a:cubicBezTo>
                  <a:pt x="65775" y="102884"/>
                  <a:pt x="63608" y="99933"/>
                  <a:pt x="64002" y="96786"/>
                </a:cubicBezTo>
                <a:cubicBezTo>
                  <a:pt x="63509" y="93540"/>
                  <a:pt x="65775" y="90098"/>
                  <a:pt x="72080" y="87048"/>
                </a:cubicBezTo>
                <a:cubicBezTo>
                  <a:pt x="117102" y="65016"/>
                  <a:pt x="231677" y="9049"/>
                  <a:pt x="243006" y="3639"/>
                </a:cubicBezTo>
                <a:cubicBezTo>
                  <a:pt x="247932" y="1279"/>
                  <a:pt x="252069" y="295"/>
                  <a:pt x="255517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/>
          <a:lstStyle/>
          <a:p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92116056"/>
      </p:ext>
    </p:extLst>
  </p:cSld>
  <p:clrMapOvr>
    <a:masterClrMapping/>
  </p:clrMapOvr>
  <p:transition spd="slow">
    <p:strips dir="rd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" name="组合 4"/>
          <p:cNvGrpSpPr>
            <a:grpSpLocks/>
          </p:cNvGrpSpPr>
          <p:nvPr/>
        </p:nvGrpSpPr>
        <p:grpSpPr bwMode="auto">
          <a:xfrm>
            <a:off x="2008965" y="1487802"/>
            <a:ext cx="3346980" cy="2918064"/>
            <a:chOff x="2029350" y="3904673"/>
            <a:chExt cx="2205195" cy="1923079"/>
          </a:xfrm>
          <a:solidFill>
            <a:srgbClr val="B5CDE5"/>
          </a:solidFill>
        </p:grpSpPr>
        <p:sp>
          <p:nvSpPr>
            <p:cNvPr id="6" name="L 形 5"/>
            <p:cNvSpPr/>
            <p:nvPr/>
          </p:nvSpPr>
          <p:spPr>
            <a:xfrm rot="5400000">
              <a:off x="2468160" y="4066130"/>
              <a:ext cx="1322812" cy="2200432"/>
            </a:xfrm>
            <a:prstGeom prst="corner">
              <a:avLst>
                <a:gd name="adj1" fmla="val 16120"/>
                <a:gd name="adj2" fmla="val 1611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7" name="等腰三角形 6"/>
            <p:cNvSpPr/>
            <p:nvPr/>
          </p:nvSpPr>
          <p:spPr>
            <a:xfrm>
              <a:off x="3859868" y="3904673"/>
              <a:ext cx="374677" cy="374770"/>
            </a:xfrm>
            <a:prstGeom prst="triangle">
              <a:avLst>
                <a:gd name="adj" fmla="val 10000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grpSp>
        <p:nvGrpSpPr>
          <p:cNvPr id="9" name="组合 8"/>
          <p:cNvGrpSpPr>
            <a:grpSpLocks/>
          </p:cNvGrpSpPr>
          <p:nvPr/>
        </p:nvGrpSpPr>
        <p:grpSpPr bwMode="auto">
          <a:xfrm>
            <a:off x="5843006" y="976209"/>
            <a:ext cx="3509542" cy="3059793"/>
            <a:chOff x="2029350" y="3904673"/>
            <a:chExt cx="2205195" cy="1923079"/>
          </a:xfrm>
          <a:solidFill>
            <a:srgbClr val="1F4E79"/>
          </a:solidFill>
        </p:grpSpPr>
        <p:sp>
          <p:nvSpPr>
            <p:cNvPr id="10" name="L 形 9"/>
            <p:cNvSpPr/>
            <p:nvPr/>
          </p:nvSpPr>
          <p:spPr>
            <a:xfrm rot="5400000">
              <a:off x="2468160" y="4066130"/>
              <a:ext cx="1322812" cy="2200432"/>
            </a:xfrm>
            <a:prstGeom prst="corner">
              <a:avLst>
                <a:gd name="adj1" fmla="val 16120"/>
                <a:gd name="adj2" fmla="val 16110"/>
              </a:avLst>
            </a:prstGeom>
            <a:grpFill/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  <p:sp>
          <p:nvSpPr>
            <p:cNvPr id="11" name="等腰三角形 10"/>
            <p:cNvSpPr/>
            <p:nvPr/>
          </p:nvSpPr>
          <p:spPr>
            <a:xfrm>
              <a:off x="3859868" y="3904673"/>
              <a:ext cx="374677" cy="374770"/>
            </a:xfrm>
            <a:prstGeom prst="triangle">
              <a:avLst>
                <a:gd name="adj" fmla="val 100000"/>
              </a:avLst>
            </a:prstGeom>
            <a:solidFill>
              <a:srgbClr val="1F4E79"/>
            </a:solidFill>
            <a:ln>
              <a:noFill/>
            </a:ln>
          </p:spPr>
          <p:style>
            <a:lnRef idx="2">
              <a:schemeClr val="accent1">
                <a:hueOff val="0"/>
                <a:satOff val="0"/>
                <a:lumOff val="0"/>
                <a:alphaOff val="0"/>
              </a:schemeClr>
            </a:lnRef>
            <a:fillRef idx="1">
              <a:schemeClr val="accent1">
                <a:hueOff val="0"/>
                <a:satOff val="0"/>
                <a:lumOff val="0"/>
                <a:alphaOff val="0"/>
              </a:schemeClr>
            </a:fillRef>
            <a:effectRef idx="0">
              <a:schemeClr val="accent1">
                <a:hueOff val="0"/>
                <a:satOff val="0"/>
                <a:lumOff val="0"/>
                <a:alphaOff val="0"/>
              </a:schemeClr>
            </a:effectRef>
            <a:fontRef idx="minor">
              <a:schemeClr val="lt1"/>
            </a:fontRef>
          </p:style>
        </p:sp>
      </p:grpSp>
      <p:sp>
        <p:nvSpPr>
          <p:cNvPr id="12" name="TextBox 11"/>
          <p:cNvSpPr txBox="1"/>
          <p:nvPr/>
        </p:nvSpPr>
        <p:spPr>
          <a:xfrm>
            <a:off x="3157852" y="1764087"/>
            <a:ext cx="10492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1F4E7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本科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7069384" y="1195415"/>
            <a:ext cx="1049205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b="1" dirty="0">
                <a:solidFill>
                  <a:srgbClr val="1F4E7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硕士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2248886" y="2626967"/>
            <a:ext cx="3404138" cy="17781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9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与理论课程相结合，先后于天津儿童医院、天津一中心医院、环湖医院、天津人民医院、天津</a:t>
            </a:r>
            <a:r>
              <a:rPr lang="en-US" altLang="zh-CN" sz="19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2</a:t>
            </a:r>
            <a:r>
              <a:rPr lang="en-US" altLang="zh-Hans" sz="19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54</a:t>
            </a:r>
            <a:r>
              <a:rPr lang="zh-CN" altLang="en-US" sz="19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医院等各教学医院见习</a:t>
            </a:r>
          </a:p>
        </p:txBody>
      </p:sp>
      <p:sp>
        <p:nvSpPr>
          <p:cNvPr id="16" name="TextBox 15"/>
          <p:cNvSpPr txBox="1"/>
          <p:nvPr/>
        </p:nvSpPr>
        <p:spPr>
          <a:xfrm>
            <a:off x="2355842" y="4197321"/>
            <a:ext cx="3071834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Hans" altLang="en-US" sz="2000" dirty="0">
                <a:solidFill>
                  <a:srgbClr val="1F4E7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endParaRPr lang="zh-CN" altLang="en-US" sz="2000" dirty="0">
              <a:solidFill>
                <a:srgbClr val="1F4E7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6297032" y="2419115"/>
            <a:ext cx="3236407" cy="17158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19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先后与</a:t>
            </a:r>
            <a:r>
              <a:rPr lang="en-US" altLang="zh-CN" sz="19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3</a:t>
            </a:r>
            <a:r>
              <a:rPr lang="en-US" altLang="zh-Hans" sz="19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01</a:t>
            </a:r>
            <a:r>
              <a:rPr lang="zh-CN" altLang="en-US" sz="19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医院消化内科、呼吸内科、心内科、普外科等各大科室轮转实习一年</a:t>
            </a:r>
            <a:r>
              <a:rPr lang="en-US" altLang="zh-CN" sz="1900" dirty="0">
                <a:solidFill>
                  <a:srgbClr val="000000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r>
              <a:rPr lang="zh-Hans" altLang="en-US" sz="1900" b="1" dirty="0">
                <a:solidFill>
                  <a:srgbClr val="1F4E7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endParaRPr lang="en-US" altLang="zh-CN" sz="1900" dirty="0">
              <a:latin typeface="黑体" panose="02010609060101010101" pitchFamily="49" charset="-122"/>
              <a:ea typeface="黑体" panose="02010609060101010101" pitchFamily="49" charset="-122"/>
            </a:endParaRPr>
          </a:p>
          <a:p>
            <a:endParaRPr lang="zh-CN" altLang="en-US" sz="2000" dirty="0"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6318730" y="4051230"/>
            <a:ext cx="3214710" cy="4818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50000"/>
              </a:lnSpc>
            </a:pPr>
            <a:r>
              <a:rPr lang="zh-Hans" altLang="en-US" sz="2000" dirty="0">
                <a:solidFill>
                  <a:srgbClr val="1F4E79"/>
                </a:solidFill>
                <a:latin typeface="黑体" panose="02010609060101010101" pitchFamily="49" charset="-122"/>
                <a:ea typeface="黑体" panose="02010609060101010101" pitchFamily="49" charset="-122"/>
              </a:rPr>
              <a:t> </a:t>
            </a:r>
            <a:endParaRPr lang="zh-CN" altLang="en-US" sz="2000" dirty="0">
              <a:solidFill>
                <a:srgbClr val="1F4E79"/>
              </a:solidFill>
              <a:latin typeface="黑体" panose="02010609060101010101" pitchFamily="49" charset="-122"/>
              <a:ea typeface="黑体" panose="02010609060101010101" pitchFamily="49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546199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5000">
        <p:split orient="vert"/>
      </p:transition>
    </mc:Choice>
    <mc:Fallback xmlns="">
      <p:transition spd="slow" advClick="0" advTm="5000">
        <p:split orient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  <p:bldP spid="16" grpId="0"/>
      <p:bldP spid="17" grpId="0"/>
      <p:bldP spid="18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" name="组合 5">
            <a:extLst>
              <a:ext uri="{FF2B5EF4-FFF2-40B4-BE49-F238E27FC236}">
                <a16:creationId xmlns:a16="http://schemas.microsoft.com/office/drawing/2014/main" id="{C6127DC9-E8FD-EF4D-BA25-BEE85AC8B125}"/>
              </a:ext>
            </a:extLst>
          </p:cNvPr>
          <p:cNvGrpSpPr/>
          <p:nvPr/>
        </p:nvGrpSpPr>
        <p:grpSpPr>
          <a:xfrm>
            <a:off x="4025248" y="956803"/>
            <a:ext cx="4565078" cy="4542619"/>
            <a:chOff x="4025248" y="1328763"/>
            <a:chExt cx="4565078" cy="4542619"/>
          </a:xfrm>
        </p:grpSpPr>
        <p:sp>
          <p:nvSpPr>
            <p:cNvPr id="5" name="椭圆 4">
              <a:extLst>
                <a:ext uri="{FF2B5EF4-FFF2-40B4-BE49-F238E27FC236}">
                  <a16:creationId xmlns:a16="http://schemas.microsoft.com/office/drawing/2014/main" id="{1C1531F3-3B4C-4EF0-A23A-02881830EE9E}"/>
                </a:ext>
              </a:extLst>
            </p:cNvPr>
            <p:cNvSpPr/>
            <p:nvPr/>
          </p:nvSpPr>
          <p:spPr>
            <a:xfrm>
              <a:off x="5328272" y="1328763"/>
              <a:ext cx="1535465" cy="1535466"/>
            </a:xfrm>
            <a:prstGeom prst="ellipse">
              <a:avLst/>
            </a:prstGeom>
            <a:ln w="28575">
              <a:solidFill>
                <a:schemeClr val="bg1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dirty="0"/>
            </a:p>
          </p:txBody>
        </p:sp>
        <p:sp>
          <p:nvSpPr>
            <p:cNvPr id="3" name="TextBox 100">
              <a:extLst>
                <a:ext uri="{FF2B5EF4-FFF2-40B4-BE49-F238E27FC236}">
                  <a16:creationId xmlns:a16="http://schemas.microsoft.com/office/drawing/2014/main" id="{F7EE69AC-88F2-4EE2-B370-ACE7964633F9}"/>
                </a:ext>
              </a:extLst>
            </p:cNvPr>
            <p:cNvSpPr txBox="1"/>
            <p:nvPr/>
          </p:nvSpPr>
          <p:spPr>
            <a:xfrm>
              <a:off x="5388115" y="4182330"/>
              <a:ext cx="1415772" cy="168905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实验流程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研究背景</a:t>
              </a:r>
            </a:p>
            <a:p>
              <a:pPr algn="ctr">
                <a:lnSpc>
                  <a:spcPct val="150000"/>
                </a:lnSpc>
              </a:pPr>
              <a:r>
                <a:rPr lang="zh-CN" altLang="en-US" sz="2400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微软雅黑" pitchFamily="34" charset="-122"/>
                  <a:ea typeface="微软雅黑" pitchFamily="34" charset="-122"/>
                </a:rPr>
                <a:t>研究结果</a:t>
              </a:r>
            </a:p>
          </p:txBody>
        </p:sp>
        <p:cxnSp>
          <p:nvCxnSpPr>
            <p:cNvPr id="4" name="直接连接符 3">
              <a:extLst>
                <a:ext uri="{FF2B5EF4-FFF2-40B4-BE49-F238E27FC236}">
                  <a16:creationId xmlns:a16="http://schemas.microsoft.com/office/drawing/2014/main" id="{6077FF57-41B4-4C5A-8A2F-296903CFAA17}"/>
                </a:ext>
              </a:extLst>
            </p:cNvPr>
            <p:cNvCxnSpPr>
              <a:cxnSpLocks/>
            </p:cNvCxnSpPr>
            <p:nvPr/>
          </p:nvCxnSpPr>
          <p:spPr>
            <a:xfrm>
              <a:off x="4160939" y="4031821"/>
              <a:ext cx="3917659" cy="0"/>
            </a:xfrm>
            <a:prstGeom prst="line">
              <a:avLst/>
            </a:prstGeom>
            <a:ln w="6350">
              <a:solidFill>
                <a:schemeClr val="tx1">
                  <a:lumMod val="50000"/>
                  <a:lumOff val="50000"/>
                </a:schemeClr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0008E2D8-96B3-44C1-BD9E-5E5952E674EE}"/>
                </a:ext>
              </a:extLst>
            </p:cNvPr>
            <p:cNvGrpSpPr/>
            <p:nvPr/>
          </p:nvGrpSpPr>
          <p:grpSpPr>
            <a:xfrm>
              <a:off x="4025248" y="3310236"/>
              <a:ext cx="4565078" cy="646331"/>
              <a:chOff x="4739891" y="3315025"/>
              <a:chExt cx="4565078" cy="646331"/>
            </a:xfrm>
          </p:grpSpPr>
          <p:sp>
            <p:nvSpPr>
              <p:cNvPr id="2" name="TextBox 98">
                <a:extLst>
                  <a:ext uri="{FF2B5EF4-FFF2-40B4-BE49-F238E27FC236}">
                    <a16:creationId xmlns:a16="http://schemas.microsoft.com/office/drawing/2014/main" id="{FB9274D3-B968-4123-A67D-0EAE03AB2D40}"/>
                  </a:ext>
                </a:extLst>
              </p:cNvPr>
              <p:cNvSpPr txBox="1"/>
              <p:nvPr/>
            </p:nvSpPr>
            <p:spPr>
              <a:xfrm>
                <a:off x="5090656" y="3329026"/>
                <a:ext cx="4214313" cy="584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CN" altLang="en-US" sz="3200" b="1" dirty="0">
                    <a:solidFill>
                      <a:schemeClr val="accent1"/>
                    </a:solidFill>
                    <a:latin typeface="微软雅黑" pitchFamily="34" charset="-122"/>
                    <a:ea typeface="微软雅黑" pitchFamily="34" charset="-122"/>
                  </a:rPr>
                  <a:t>硕士阶段研究情况</a:t>
                </a:r>
              </a:p>
            </p:txBody>
          </p:sp>
          <p:sp>
            <p:nvSpPr>
              <p:cNvPr id="10" name="TextBox 98">
                <a:extLst>
                  <a:ext uri="{FF2B5EF4-FFF2-40B4-BE49-F238E27FC236}">
                    <a16:creationId xmlns:a16="http://schemas.microsoft.com/office/drawing/2014/main" id="{C6278290-E90A-44FF-9C27-AC22AB2CD918}"/>
                  </a:ext>
                </a:extLst>
              </p:cNvPr>
              <p:cNvSpPr txBox="1"/>
              <p:nvPr/>
            </p:nvSpPr>
            <p:spPr>
              <a:xfrm>
                <a:off x="4739891" y="3315025"/>
                <a:ext cx="701529" cy="64633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en-US" altLang="zh-CN" sz="3600" b="1" dirty="0">
                    <a:solidFill>
                      <a:schemeClr val="accent1"/>
                    </a:solidFill>
                    <a:latin typeface="Impact" panose="020B0806030902050204" pitchFamily="34" charset="0"/>
                    <a:ea typeface="微软雅黑" pitchFamily="34" charset="-122"/>
                  </a:rPr>
                  <a:t>0</a:t>
                </a:r>
                <a:r>
                  <a:rPr lang="en-US" altLang="zh-Hans" sz="3600" b="1" dirty="0">
                    <a:solidFill>
                      <a:schemeClr val="accent1"/>
                    </a:solidFill>
                    <a:latin typeface="Impact" panose="020B0806030902050204" pitchFamily="34" charset="0"/>
                    <a:ea typeface="微软雅黑" pitchFamily="34" charset="-122"/>
                  </a:rPr>
                  <a:t>3</a:t>
                </a:r>
                <a:endParaRPr lang="zh-CN" altLang="en-US" sz="3600" b="1" dirty="0">
                  <a:solidFill>
                    <a:schemeClr val="accent1"/>
                  </a:solidFill>
                  <a:latin typeface="Impact" panose="020B0806030902050204" pitchFamily="34" charset="0"/>
                  <a:ea typeface="微软雅黑" pitchFamily="34" charset="-122"/>
                </a:endParaRPr>
              </a:p>
            </p:txBody>
          </p:sp>
        </p:grpSp>
        <p:sp>
          <p:nvSpPr>
            <p:cNvPr id="9" name="science-microscope_73792">
              <a:extLst>
                <a:ext uri="{FF2B5EF4-FFF2-40B4-BE49-F238E27FC236}">
                  <a16:creationId xmlns:a16="http://schemas.microsoft.com/office/drawing/2014/main" id="{D58E4C3B-91CB-4997-8D09-E50FBA36F16C}"/>
                </a:ext>
              </a:extLst>
            </p:cNvPr>
            <p:cNvSpPr>
              <a:spLocks noChangeAspect="1"/>
            </p:cNvSpPr>
            <p:nvPr/>
          </p:nvSpPr>
          <p:spPr bwMode="auto">
            <a:xfrm>
              <a:off x="5692669" y="1468381"/>
              <a:ext cx="789884" cy="1192661"/>
            </a:xfrm>
            <a:custGeom>
              <a:avLst/>
              <a:gdLst>
                <a:gd name="T0" fmla="*/ 1575 w 1900"/>
                <a:gd name="T1" fmla="*/ 2560 h 2873"/>
                <a:gd name="T2" fmla="*/ 1529 w 1900"/>
                <a:gd name="T3" fmla="*/ 2167 h 2873"/>
                <a:gd name="T4" fmla="*/ 1585 w 1900"/>
                <a:gd name="T5" fmla="*/ 674 h 2873"/>
                <a:gd name="T6" fmla="*/ 1497 w 1900"/>
                <a:gd name="T7" fmla="*/ 548 h 2873"/>
                <a:gd name="T8" fmla="*/ 1466 w 1900"/>
                <a:gd name="T9" fmla="*/ 502 h 2873"/>
                <a:gd name="T10" fmla="*/ 1650 w 1900"/>
                <a:gd name="T11" fmla="*/ 340 h 2873"/>
                <a:gd name="T12" fmla="*/ 1743 w 1900"/>
                <a:gd name="T13" fmla="*/ 325 h 2873"/>
                <a:gd name="T14" fmla="*/ 1435 w 1900"/>
                <a:gd name="T15" fmla="*/ 22 h 2873"/>
                <a:gd name="T16" fmla="*/ 1357 w 1900"/>
                <a:gd name="T17" fmla="*/ 130 h 2873"/>
                <a:gd name="T18" fmla="*/ 1254 w 1900"/>
                <a:gd name="T19" fmla="*/ 350 h 2873"/>
                <a:gd name="T20" fmla="*/ 1153 w 1900"/>
                <a:gd name="T21" fmla="*/ 360 h 2873"/>
                <a:gd name="T22" fmla="*/ 740 w 1900"/>
                <a:gd name="T23" fmla="*/ 1049 h 2873"/>
                <a:gd name="T24" fmla="*/ 666 w 1900"/>
                <a:gd name="T25" fmla="*/ 1216 h 2873"/>
                <a:gd name="T26" fmla="*/ 357 w 1900"/>
                <a:gd name="T27" fmla="*/ 1085 h 2873"/>
                <a:gd name="T28" fmla="*/ 394 w 1900"/>
                <a:gd name="T29" fmla="*/ 1191 h 2873"/>
                <a:gd name="T30" fmla="*/ 377 w 1900"/>
                <a:gd name="T31" fmla="*/ 1348 h 2873"/>
                <a:gd name="T32" fmla="*/ 469 w 1900"/>
                <a:gd name="T33" fmla="*/ 1325 h 2873"/>
                <a:gd name="T34" fmla="*/ 588 w 1900"/>
                <a:gd name="T35" fmla="*/ 1325 h 2873"/>
                <a:gd name="T36" fmla="*/ 552 w 1900"/>
                <a:gd name="T37" fmla="*/ 1408 h 2873"/>
                <a:gd name="T38" fmla="*/ 637 w 1900"/>
                <a:gd name="T39" fmla="*/ 1493 h 2873"/>
                <a:gd name="T40" fmla="*/ 730 w 1900"/>
                <a:gd name="T41" fmla="*/ 1478 h 2873"/>
                <a:gd name="T42" fmla="*/ 955 w 1900"/>
                <a:gd name="T43" fmla="*/ 1577 h 2873"/>
                <a:gd name="T44" fmla="*/ 1048 w 1900"/>
                <a:gd name="T45" fmla="*/ 1559 h 2873"/>
                <a:gd name="T46" fmla="*/ 834 w 1900"/>
                <a:gd name="T47" fmla="*/ 1332 h 2873"/>
                <a:gd name="T48" fmla="*/ 964 w 1900"/>
                <a:gd name="T49" fmla="*/ 1210 h 2873"/>
                <a:gd name="T50" fmla="*/ 1013 w 1900"/>
                <a:gd name="T51" fmla="*/ 1221 h 2873"/>
                <a:gd name="T52" fmla="*/ 1409 w 1900"/>
                <a:gd name="T53" fmla="*/ 704 h 2873"/>
                <a:gd name="T54" fmla="*/ 1452 w 1900"/>
                <a:gd name="T55" fmla="*/ 2058 h 2873"/>
                <a:gd name="T56" fmla="*/ 1359 w 1900"/>
                <a:gd name="T57" fmla="*/ 2108 h 2873"/>
                <a:gd name="T58" fmla="*/ 309 w 1900"/>
                <a:gd name="T59" fmla="*/ 1594 h 2873"/>
                <a:gd name="T60" fmla="*/ 230 w 1900"/>
                <a:gd name="T61" fmla="*/ 1701 h 2873"/>
                <a:gd name="T62" fmla="*/ 904 w 1900"/>
                <a:gd name="T63" fmla="*/ 2560 h 2873"/>
                <a:gd name="T64" fmla="*/ 0 w 1900"/>
                <a:gd name="T65" fmla="*/ 2627 h 2873"/>
                <a:gd name="T66" fmla="*/ 67 w 1900"/>
                <a:gd name="T67" fmla="*/ 2873 h 2873"/>
                <a:gd name="T68" fmla="*/ 1864 w 1900"/>
                <a:gd name="T69" fmla="*/ 2807 h 2873"/>
                <a:gd name="T70" fmla="*/ 1797 w 1900"/>
                <a:gd name="T71" fmla="*/ 2560 h 287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00" h="2873">
                  <a:moveTo>
                    <a:pt x="1797" y="2560"/>
                  </a:moveTo>
                  <a:lnTo>
                    <a:pt x="1575" y="2560"/>
                  </a:lnTo>
                  <a:lnTo>
                    <a:pt x="1448" y="2223"/>
                  </a:lnTo>
                  <a:cubicBezTo>
                    <a:pt x="1475" y="2206"/>
                    <a:pt x="1502" y="2187"/>
                    <a:pt x="1529" y="2167"/>
                  </a:cubicBezTo>
                  <a:cubicBezTo>
                    <a:pt x="1772" y="1983"/>
                    <a:pt x="1900" y="1725"/>
                    <a:pt x="1900" y="1421"/>
                  </a:cubicBezTo>
                  <a:cubicBezTo>
                    <a:pt x="1900" y="1040"/>
                    <a:pt x="1729" y="804"/>
                    <a:pt x="1585" y="674"/>
                  </a:cubicBezTo>
                  <a:cubicBezTo>
                    <a:pt x="1552" y="644"/>
                    <a:pt x="1518" y="618"/>
                    <a:pt x="1486" y="595"/>
                  </a:cubicBezTo>
                  <a:cubicBezTo>
                    <a:pt x="1496" y="582"/>
                    <a:pt x="1499" y="565"/>
                    <a:pt x="1497" y="548"/>
                  </a:cubicBezTo>
                  <a:cubicBezTo>
                    <a:pt x="1494" y="531"/>
                    <a:pt x="1484" y="515"/>
                    <a:pt x="1470" y="505"/>
                  </a:cubicBezTo>
                  <a:lnTo>
                    <a:pt x="1466" y="502"/>
                  </a:lnTo>
                  <a:lnTo>
                    <a:pt x="1605" y="308"/>
                  </a:lnTo>
                  <a:lnTo>
                    <a:pt x="1650" y="340"/>
                  </a:lnTo>
                  <a:cubicBezTo>
                    <a:pt x="1662" y="349"/>
                    <a:pt x="1675" y="353"/>
                    <a:pt x="1689" y="353"/>
                  </a:cubicBezTo>
                  <a:cubicBezTo>
                    <a:pt x="1710" y="353"/>
                    <a:pt x="1730" y="343"/>
                    <a:pt x="1743" y="325"/>
                  </a:cubicBezTo>
                  <a:cubicBezTo>
                    <a:pt x="1765" y="295"/>
                    <a:pt x="1758" y="254"/>
                    <a:pt x="1728" y="232"/>
                  </a:cubicBezTo>
                  <a:lnTo>
                    <a:pt x="1435" y="22"/>
                  </a:lnTo>
                  <a:cubicBezTo>
                    <a:pt x="1405" y="0"/>
                    <a:pt x="1363" y="7"/>
                    <a:pt x="1342" y="37"/>
                  </a:cubicBezTo>
                  <a:cubicBezTo>
                    <a:pt x="1320" y="67"/>
                    <a:pt x="1327" y="108"/>
                    <a:pt x="1357" y="130"/>
                  </a:cubicBezTo>
                  <a:lnTo>
                    <a:pt x="1393" y="156"/>
                  </a:lnTo>
                  <a:lnTo>
                    <a:pt x="1254" y="350"/>
                  </a:lnTo>
                  <a:lnTo>
                    <a:pt x="1246" y="345"/>
                  </a:lnTo>
                  <a:cubicBezTo>
                    <a:pt x="1216" y="323"/>
                    <a:pt x="1175" y="330"/>
                    <a:pt x="1153" y="360"/>
                  </a:cubicBezTo>
                  <a:lnTo>
                    <a:pt x="725" y="956"/>
                  </a:lnTo>
                  <a:cubicBezTo>
                    <a:pt x="704" y="986"/>
                    <a:pt x="710" y="1028"/>
                    <a:pt x="740" y="1049"/>
                  </a:cubicBezTo>
                  <a:lnTo>
                    <a:pt x="770" y="1071"/>
                  </a:lnTo>
                  <a:lnTo>
                    <a:pt x="666" y="1216"/>
                  </a:lnTo>
                  <a:lnTo>
                    <a:pt x="449" y="1068"/>
                  </a:lnTo>
                  <a:cubicBezTo>
                    <a:pt x="419" y="1047"/>
                    <a:pt x="378" y="1054"/>
                    <a:pt x="357" y="1085"/>
                  </a:cubicBezTo>
                  <a:cubicBezTo>
                    <a:pt x="336" y="1115"/>
                    <a:pt x="344" y="1157"/>
                    <a:pt x="374" y="1177"/>
                  </a:cubicBezTo>
                  <a:lnTo>
                    <a:pt x="394" y="1191"/>
                  </a:lnTo>
                  <a:lnTo>
                    <a:pt x="355" y="1256"/>
                  </a:lnTo>
                  <a:cubicBezTo>
                    <a:pt x="336" y="1287"/>
                    <a:pt x="346" y="1328"/>
                    <a:pt x="377" y="1348"/>
                  </a:cubicBezTo>
                  <a:cubicBezTo>
                    <a:pt x="388" y="1354"/>
                    <a:pt x="400" y="1357"/>
                    <a:pt x="412" y="1357"/>
                  </a:cubicBezTo>
                  <a:cubicBezTo>
                    <a:pt x="434" y="1357"/>
                    <a:pt x="456" y="1346"/>
                    <a:pt x="469" y="1325"/>
                  </a:cubicBezTo>
                  <a:lnTo>
                    <a:pt x="504" y="1267"/>
                  </a:lnTo>
                  <a:lnTo>
                    <a:pt x="588" y="1325"/>
                  </a:lnTo>
                  <a:lnTo>
                    <a:pt x="564" y="1358"/>
                  </a:lnTo>
                  <a:cubicBezTo>
                    <a:pt x="554" y="1373"/>
                    <a:pt x="549" y="1390"/>
                    <a:pt x="552" y="1408"/>
                  </a:cubicBezTo>
                  <a:cubicBezTo>
                    <a:pt x="555" y="1425"/>
                    <a:pt x="565" y="1441"/>
                    <a:pt x="579" y="1451"/>
                  </a:cubicBezTo>
                  <a:lnTo>
                    <a:pt x="637" y="1493"/>
                  </a:lnTo>
                  <a:cubicBezTo>
                    <a:pt x="649" y="1501"/>
                    <a:pt x="662" y="1505"/>
                    <a:pt x="676" y="1505"/>
                  </a:cubicBezTo>
                  <a:cubicBezTo>
                    <a:pt x="697" y="1505"/>
                    <a:pt x="717" y="1496"/>
                    <a:pt x="730" y="1478"/>
                  </a:cubicBezTo>
                  <a:lnTo>
                    <a:pt x="757" y="1440"/>
                  </a:lnTo>
                  <a:lnTo>
                    <a:pt x="955" y="1577"/>
                  </a:lnTo>
                  <a:cubicBezTo>
                    <a:pt x="967" y="1585"/>
                    <a:pt x="980" y="1588"/>
                    <a:pt x="993" y="1588"/>
                  </a:cubicBezTo>
                  <a:cubicBezTo>
                    <a:pt x="1014" y="1588"/>
                    <a:pt x="1035" y="1578"/>
                    <a:pt x="1048" y="1559"/>
                  </a:cubicBezTo>
                  <a:cubicBezTo>
                    <a:pt x="1069" y="1529"/>
                    <a:pt x="1061" y="1488"/>
                    <a:pt x="1031" y="1467"/>
                  </a:cubicBezTo>
                  <a:lnTo>
                    <a:pt x="834" y="1332"/>
                  </a:lnTo>
                  <a:lnTo>
                    <a:pt x="936" y="1190"/>
                  </a:lnTo>
                  <a:lnTo>
                    <a:pt x="964" y="1210"/>
                  </a:lnTo>
                  <a:cubicBezTo>
                    <a:pt x="975" y="1218"/>
                    <a:pt x="989" y="1222"/>
                    <a:pt x="1003" y="1222"/>
                  </a:cubicBezTo>
                  <a:cubicBezTo>
                    <a:pt x="1006" y="1222"/>
                    <a:pt x="1010" y="1222"/>
                    <a:pt x="1013" y="1221"/>
                  </a:cubicBezTo>
                  <a:cubicBezTo>
                    <a:pt x="1031" y="1218"/>
                    <a:pt x="1046" y="1209"/>
                    <a:pt x="1057" y="1194"/>
                  </a:cubicBezTo>
                  <a:lnTo>
                    <a:pt x="1409" y="704"/>
                  </a:lnTo>
                  <a:cubicBezTo>
                    <a:pt x="1565" y="814"/>
                    <a:pt x="1767" y="1032"/>
                    <a:pt x="1767" y="1421"/>
                  </a:cubicBezTo>
                  <a:cubicBezTo>
                    <a:pt x="1767" y="1684"/>
                    <a:pt x="1661" y="1898"/>
                    <a:pt x="1452" y="2058"/>
                  </a:cubicBezTo>
                  <a:cubicBezTo>
                    <a:pt x="1427" y="2077"/>
                    <a:pt x="1401" y="2095"/>
                    <a:pt x="1376" y="2111"/>
                  </a:cubicBezTo>
                  <a:cubicBezTo>
                    <a:pt x="1370" y="2109"/>
                    <a:pt x="1365" y="2108"/>
                    <a:pt x="1359" y="2108"/>
                  </a:cubicBezTo>
                  <a:lnTo>
                    <a:pt x="1011" y="2108"/>
                  </a:lnTo>
                  <a:lnTo>
                    <a:pt x="309" y="1594"/>
                  </a:lnTo>
                  <a:cubicBezTo>
                    <a:pt x="279" y="1572"/>
                    <a:pt x="237" y="1578"/>
                    <a:pt x="216" y="1608"/>
                  </a:cubicBezTo>
                  <a:cubicBezTo>
                    <a:pt x="194" y="1638"/>
                    <a:pt x="200" y="1680"/>
                    <a:pt x="230" y="1701"/>
                  </a:cubicBezTo>
                  <a:lnTo>
                    <a:pt x="904" y="2196"/>
                  </a:lnTo>
                  <a:lnTo>
                    <a:pt x="904" y="2560"/>
                  </a:lnTo>
                  <a:lnTo>
                    <a:pt x="67" y="2560"/>
                  </a:lnTo>
                  <a:cubicBezTo>
                    <a:pt x="30" y="2560"/>
                    <a:pt x="0" y="2590"/>
                    <a:pt x="0" y="2627"/>
                  </a:cubicBezTo>
                  <a:lnTo>
                    <a:pt x="0" y="2807"/>
                  </a:lnTo>
                  <a:cubicBezTo>
                    <a:pt x="0" y="2844"/>
                    <a:pt x="30" y="2873"/>
                    <a:pt x="67" y="2873"/>
                  </a:cubicBezTo>
                  <a:lnTo>
                    <a:pt x="1797" y="2873"/>
                  </a:lnTo>
                  <a:cubicBezTo>
                    <a:pt x="1834" y="2873"/>
                    <a:pt x="1864" y="2844"/>
                    <a:pt x="1864" y="2807"/>
                  </a:cubicBezTo>
                  <a:lnTo>
                    <a:pt x="1864" y="2627"/>
                  </a:lnTo>
                  <a:cubicBezTo>
                    <a:pt x="1864" y="2590"/>
                    <a:pt x="1834" y="2560"/>
                    <a:pt x="1797" y="2560"/>
                  </a:cubicBezTo>
                  <a:close/>
                </a:path>
              </a:pathLst>
            </a:custGeom>
            <a:solidFill>
              <a:schemeClr val="bg1"/>
            </a:solidFill>
            <a:ln>
              <a:noFill/>
            </a:ln>
          </p:spPr>
        </p:sp>
      </p:grpSp>
    </p:spTree>
    <p:extLst>
      <p:ext uri="{BB962C8B-B14F-4D97-AF65-F5344CB8AC3E}">
        <p14:creationId xmlns:p14="http://schemas.microsoft.com/office/powerpoint/2010/main" val="1609489095"/>
      </p:ext>
    </p:extLst>
  </p:cSld>
  <p:clrMapOvr>
    <a:masterClrMapping/>
  </p:clrMapOvr>
  <p:transition spd="slow">
    <p:strips dir="rd"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矩形 45">
            <a:extLst>
              <a:ext uri="{FF2B5EF4-FFF2-40B4-BE49-F238E27FC236}">
                <a16:creationId xmlns:a16="http://schemas.microsoft.com/office/drawing/2014/main" id="{7EC9805C-41D5-4CC0-8D6D-B710BDB60CF2}"/>
              </a:ext>
            </a:extLst>
          </p:cNvPr>
          <p:cNvSpPr/>
          <p:nvPr/>
        </p:nvSpPr>
        <p:spPr>
          <a:xfrm>
            <a:off x="603596" y="1476468"/>
            <a:ext cx="9354798" cy="6624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题目：胰腺癌患者粪便微生物构成的研究</a:t>
            </a:r>
            <a:endParaRPr lang="en-US" altLang="zh-CN" sz="2800" b="1" dirty="0">
              <a:solidFill>
                <a:schemeClr val="accent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8" name="组合 17">
            <a:extLst>
              <a:ext uri="{FF2B5EF4-FFF2-40B4-BE49-F238E27FC236}">
                <a16:creationId xmlns:a16="http://schemas.microsoft.com/office/drawing/2014/main" id="{21A1C0B7-7458-4ADE-AF93-9D70568C2F99}"/>
              </a:ext>
            </a:extLst>
          </p:cNvPr>
          <p:cNvGrpSpPr/>
          <p:nvPr/>
        </p:nvGrpSpPr>
        <p:grpSpPr>
          <a:xfrm>
            <a:off x="603596" y="2385094"/>
            <a:ext cx="11407236" cy="4397763"/>
            <a:chOff x="603596" y="2385094"/>
            <a:chExt cx="11407236" cy="4397763"/>
          </a:xfrm>
        </p:grpSpPr>
        <p:grpSp>
          <p:nvGrpSpPr>
            <p:cNvPr id="3" name="组合 2">
              <a:extLst>
                <a:ext uri="{FF2B5EF4-FFF2-40B4-BE49-F238E27FC236}">
                  <a16:creationId xmlns:a16="http://schemas.microsoft.com/office/drawing/2014/main" id="{42B38242-C50E-4304-8F9B-120F14DBC626}"/>
                </a:ext>
              </a:extLst>
            </p:cNvPr>
            <p:cNvGrpSpPr/>
            <p:nvPr/>
          </p:nvGrpSpPr>
          <p:grpSpPr>
            <a:xfrm>
              <a:off x="603596" y="3328636"/>
              <a:ext cx="8984025" cy="3454221"/>
              <a:chOff x="55008" y="2984957"/>
              <a:chExt cx="8653454" cy="3327122"/>
            </a:xfrm>
          </p:grpSpPr>
          <p:cxnSp>
            <p:nvCxnSpPr>
              <p:cNvPr id="4" name="直接连接符 3">
                <a:extLst>
                  <a:ext uri="{FF2B5EF4-FFF2-40B4-BE49-F238E27FC236}">
                    <a16:creationId xmlns:a16="http://schemas.microsoft.com/office/drawing/2014/main" id="{BA684D1E-05AD-4486-AB75-D0104659C172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6462805" y="4143180"/>
                <a:ext cx="309489" cy="890657"/>
              </a:xfrm>
              <a:prstGeom prst="line">
                <a:avLst/>
              </a:prstGeom>
              <a:ln w="152400" cap="rnd">
                <a:solidFill>
                  <a:schemeClr val="tx1">
                    <a:lumMod val="20000"/>
                    <a:lumOff val="8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5" name="直接连接符 4">
                <a:extLst>
                  <a:ext uri="{FF2B5EF4-FFF2-40B4-BE49-F238E27FC236}">
                    <a16:creationId xmlns:a16="http://schemas.microsoft.com/office/drawing/2014/main" id="{FB49933F-AA31-473B-8DE7-901B6B1FBF59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3403539" y="5074643"/>
                <a:ext cx="275224" cy="828645"/>
              </a:xfrm>
              <a:prstGeom prst="line">
                <a:avLst/>
              </a:prstGeom>
              <a:ln w="152400" cap="rnd">
                <a:solidFill>
                  <a:schemeClr val="tx1">
                    <a:lumMod val="20000"/>
                    <a:lumOff val="80000"/>
                  </a:schemeClr>
                </a:solidFill>
                <a:round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6" name="直接连接符 5">
                <a:extLst>
                  <a:ext uri="{FF2B5EF4-FFF2-40B4-BE49-F238E27FC236}">
                    <a16:creationId xmlns:a16="http://schemas.microsoft.com/office/drawing/2014/main" id="{6F3F25EE-7372-4040-A941-9533C2987C25}"/>
                  </a:ext>
                </a:extLst>
              </p:cNvPr>
              <p:cNvCxnSpPr/>
              <p:nvPr/>
            </p:nvCxnSpPr>
            <p:spPr>
              <a:xfrm>
                <a:off x="249284" y="5985701"/>
                <a:ext cx="3175089" cy="0"/>
              </a:xfrm>
              <a:prstGeom prst="line">
                <a:avLst/>
              </a:prstGeom>
              <a:ln w="152400" cap="rnd">
                <a:solidFill>
                  <a:schemeClr val="tx1">
                    <a:lumMod val="20000"/>
                    <a:lumOff val="80000"/>
                  </a:schemeClr>
                </a:solidFill>
                <a:round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7" name="直接连接符 6">
                <a:extLst>
                  <a:ext uri="{FF2B5EF4-FFF2-40B4-BE49-F238E27FC236}">
                    <a16:creationId xmlns:a16="http://schemas.microsoft.com/office/drawing/2014/main" id="{9A14C5FA-215D-4B24-BDA4-4260E5B3F756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678764" y="5072774"/>
                <a:ext cx="2844664" cy="0"/>
              </a:xfrm>
              <a:prstGeom prst="line">
                <a:avLst/>
              </a:prstGeom>
              <a:ln w="152400" cap="rnd">
                <a:solidFill>
                  <a:schemeClr val="tx1">
                    <a:lumMod val="20000"/>
                    <a:lumOff val="80000"/>
                  </a:schemeClr>
                </a:solidFill>
                <a:round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8" name="直接连接符 7">
                <a:extLst>
                  <a:ext uri="{FF2B5EF4-FFF2-40B4-BE49-F238E27FC236}">
                    <a16:creationId xmlns:a16="http://schemas.microsoft.com/office/drawing/2014/main" id="{32DAA363-4517-430C-88B7-77E3DF83458F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781168" y="4143180"/>
                <a:ext cx="1927294" cy="0"/>
              </a:xfrm>
              <a:prstGeom prst="line">
                <a:avLst/>
              </a:prstGeom>
              <a:ln w="152400" cap="rnd">
                <a:solidFill>
                  <a:schemeClr val="tx1">
                    <a:lumMod val="20000"/>
                    <a:lumOff val="80000"/>
                  </a:schemeClr>
                </a:solidFill>
                <a:round/>
                <a:tailEnd type="arrow" w="sm" len="sm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43" name="î$ḻïḍè">
                <a:extLst>
                  <a:ext uri="{FF2B5EF4-FFF2-40B4-BE49-F238E27FC236}">
                    <a16:creationId xmlns:a16="http://schemas.microsoft.com/office/drawing/2014/main" id="{B2315685-F2E6-4AD7-9794-7A848F7E37A4}"/>
                  </a:ext>
                </a:extLst>
              </p:cNvPr>
              <p:cNvSpPr/>
              <p:nvPr/>
            </p:nvSpPr>
            <p:spPr>
              <a:xfrm>
                <a:off x="203404" y="5627518"/>
                <a:ext cx="684566" cy="684561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b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2800" dirty="0">
                    <a:latin typeface="Impact" panose="020B0806030902050204" pitchFamily="34" charset="0"/>
                    <a:ea typeface="微软雅黑" panose="020B0503020204020204" pitchFamily="34" charset="-122"/>
                  </a:rPr>
                  <a:t>1</a:t>
                </a:r>
                <a:endParaRPr sz="2800" dirty="0"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41" name="isļiḋe">
                <a:extLst>
                  <a:ext uri="{FF2B5EF4-FFF2-40B4-BE49-F238E27FC236}">
                    <a16:creationId xmlns:a16="http://schemas.microsoft.com/office/drawing/2014/main" id="{5AF31F04-D32D-400A-8053-B7E24560EF01}"/>
                  </a:ext>
                </a:extLst>
              </p:cNvPr>
              <p:cNvSpPr/>
              <p:nvPr/>
            </p:nvSpPr>
            <p:spPr>
              <a:xfrm>
                <a:off x="3361674" y="4691556"/>
                <a:ext cx="684566" cy="684561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b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2800" dirty="0">
                    <a:latin typeface="Impact" panose="020B0806030902050204" pitchFamily="34" charset="0"/>
                    <a:ea typeface="微软雅黑" panose="020B0503020204020204" pitchFamily="34" charset="-122"/>
                  </a:rPr>
                  <a:t>2</a:t>
                </a:r>
                <a:endParaRPr sz="2800" dirty="0"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  <p:sp>
            <p:nvSpPr>
              <p:cNvPr id="39" name="îŝ1iḓè">
                <a:extLst>
                  <a:ext uri="{FF2B5EF4-FFF2-40B4-BE49-F238E27FC236}">
                    <a16:creationId xmlns:a16="http://schemas.microsoft.com/office/drawing/2014/main" id="{2BF9B722-F6BB-416D-8E28-5F9C30A5911C}"/>
                  </a:ext>
                </a:extLst>
              </p:cNvPr>
              <p:cNvSpPr/>
              <p:nvPr/>
            </p:nvSpPr>
            <p:spPr>
              <a:xfrm>
                <a:off x="6467693" y="3761963"/>
                <a:ext cx="684566" cy="684561"/>
              </a:xfrm>
              <a:prstGeom prst="ellipse">
                <a:avLst/>
              </a:prstGeom>
              <a:solidFill>
                <a:schemeClr val="accent1"/>
              </a:solidFill>
              <a:ln w="38100">
                <a:solidFill>
                  <a:schemeClr val="bg1"/>
                </a:solidFill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none" anchor="b">
                <a:normAutofit lnSpcReduction="10000"/>
              </a:bodyPr>
              <a:lstStyle>
                <a:defPPr>
                  <a:defRPr lang="zh-CN"/>
                </a:defPPr>
                <a:lvl1pPr marL="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1pPr>
                <a:lvl2pPr marL="45718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2pPr>
                <a:lvl3pPr marL="914377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3pPr>
                <a:lvl4pPr marL="1371566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4pPr>
                <a:lvl5pPr marL="1828754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5pPr>
                <a:lvl6pPr marL="2285943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6pPr>
                <a:lvl7pPr marL="2743131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7pPr>
                <a:lvl8pPr marL="3200320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8pPr>
                <a:lvl9pPr marL="3657509" algn="l" defTabSz="914377" rtl="0" eaLnBrk="1" latinLnBrk="0" hangingPunct="1">
                  <a:defRPr sz="1800" kern="1200">
                    <a:solidFill>
                      <a:schemeClr val="lt1"/>
                    </a:solidFill>
                  </a:defRPr>
                </a:lvl9pPr>
              </a:lstStyle>
              <a:p>
                <a:pPr algn="ctr"/>
                <a:r>
                  <a:rPr lang="en-US" altLang="zh-CN" sz="2800" dirty="0">
                    <a:latin typeface="Impact" panose="020B0806030902050204" pitchFamily="34" charset="0"/>
                    <a:ea typeface="微软雅黑" panose="020B0503020204020204" pitchFamily="34" charset="-122"/>
                  </a:rPr>
                  <a:t>3</a:t>
                </a:r>
                <a:endParaRPr sz="2800" dirty="0">
                  <a:latin typeface="Impact" panose="020B0806030902050204" pitchFamily="34" charset="0"/>
                  <a:ea typeface="微软雅黑" panose="020B0503020204020204" pitchFamily="34" charset="-122"/>
                </a:endParaRPr>
              </a:p>
            </p:txBody>
          </p:sp>
          <p:grpSp>
            <p:nvGrpSpPr>
              <p:cNvPr id="12" name="ïşḷîḋè">
                <a:extLst>
                  <a:ext uri="{FF2B5EF4-FFF2-40B4-BE49-F238E27FC236}">
                    <a16:creationId xmlns:a16="http://schemas.microsoft.com/office/drawing/2014/main" id="{7202A686-425D-48C9-8E55-25BF5E661BFA}"/>
                  </a:ext>
                </a:extLst>
              </p:cNvPr>
              <p:cNvGrpSpPr/>
              <p:nvPr/>
            </p:nvGrpSpPr>
            <p:grpSpPr>
              <a:xfrm>
                <a:off x="228672" y="4684451"/>
                <a:ext cx="1469086" cy="943067"/>
                <a:chOff x="747252" y="3736613"/>
                <a:chExt cx="1553496" cy="1691780"/>
              </a:xfrm>
            </p:grpSpPr>
            <p:cxnSp>
              <p:nvCxnSpPr>
                <p:cNvPr id="37" name="直接连接符 36">
                  <a:extLst>
                    <a:ext uri="{FF2B5EF4-FFF2-40B4-BE49-F238E27FC236}">
                      <a16:creationId xmlns:a16="http://schemas.microsoft.com/office/drawing/2014/main" id="{A7FC6838-320E-4262-A178-52165397F85B}"/>
                    </a:ext>
                  </a:extLst>
                </p:cNvPr>
                <p:cNvCxnSpPr>
                  <a:stCxn id="43" idx="0"/>
                </p:cNvCxnSpPr>
                <p:nvPr/>
              </p:nvCxnSpPr>
              <p:spPr>
                <a:xfrm flipV="1">
                  <a:off x="1082483" y="3744000"/>
                  <a:ext cx="18517" cy="1684393"/>
                </a:xfrm>
                <a:prstGeom prst="line">
                  <a:avLst/>
                </a:prstGeom>
                <a:ln w="3175" cap="rnd">
                  <a:solidFill>
                    <a:schemeClr val="bg1">
                      <a:lumMod val="75000"/>
                    </a:schemeClr>
                  </a:solidFill>
                  <a:round/>
                  <a:headEnd type="none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8" name="直接连接符 37">
                  <a:extLst>
                    <a:ext uri="{FF2B5EF4-FFF2-40B4-BE49-F238E27FC236}">
                      <a16:creationId xmlns:a16="http://schemas.microsoft.com/office/drawing/2014/main" id="{0CAB40CD-64FE-4C59-B081-9F23EB4B46C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747252" y="3736613"/>
                  <a:ext cx="1553496" cy="0"/>
                </a:xfrm>
                <a:prstGeom prst="line">
                  <a:avLst/>
                </a:prstGeom>
                <a:ln w="3175" cap="rnd">
                  <a:solidFill>
                    <a:schemeClr val="bg1">
                      <a:lumMod val="75000"/>
                    </a:schemeClr>
                  </a:solidFill>
                  <a:round/>
                  <a:headEnd type="none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grpSp>
            <p:nvGrpSpPr>
              <p:cNvPr id="14" name="îṥḻïḑé">
                <a:extLst>
                  <a:ext uri="{FF2B5EF4-FFF2-40B4-BE49-F238E27FC236}">
                    <a16:creationId xmlns:a16="http://schemas.microsoft.com/office/drawing/2014/main" id="{C01640EF-7D07-4C02-9720-62453FA6AF39}"/>
                  </a:ext>
                </a:extLst>
              </p:cNvPr>
              <p:cNvGrpSpPr/>
              <p:nvPr/>
            </p:nvGrpSpPr>
            <p:grpSpPr>
              <a:xfrm>
                <a:off x="3344742" y="3569449"/>
                <a:ext cx="1469086" cy="1122107"/>
                <a:chOff x="4042364" y="2710194"/>
                <a:chExt cx="1553496" cy="1728459"/>
              </a:xfrm>
            </p:grpSpPr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C259E062-014E-436A-AFC5-7FEDC4405661}"/>
                    </a:ext>
                  </a:extLst>
                </p:cNvPr>
                <p:cNvCxnSpPr>
                  <a:cxnSpLocks/>
                  <a:stCxn id="41" idx="0"/>
                </p:cNvCxnSpPr>
                <p:nvPr/>
              </p:nvCxnSpPr>
              <p:spPr>
                <a:xfrm flipV="1">
                  <a:off x="4422219" y="2710194"/>
                  <a:ext cx="0" cy="1728459"/>
                </a:xfrm>
                <a:prstGeom prst="line">
                  <a:avLst/>
                </a:prstGeom>
                <a:ln w="3175" cap="rnd">
                  <a:solidFill>
                    <a:schemeClr val="bg1">
                      <a:lumMod val="75000"/>
                    </a:schemeClr>
                  </a:solidFill>
                  <a:round/>
                  <a:headEnd type="none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  <p:cxnSp>
              <p:nvCxnSpPr>
                <p:cNvPr id="33" name="直接连接符 32">
                  <a:extLst>
                    <a:ext uri="{FF2B5EF4-FFF2-40B4-BE49-F238E27FC236}">
                      <a16:creationId xmlns:a16="http://schemas.microsoft.com/office/drawing/2014/main" id="{73DDEB86-74C8-4A7A-AF5A-9AA6C70C727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4042364" y="2712170"/>
                  <a:ext cx="1553496" cy="0"/>
                </a:xfrm>
                <a:prstGeom prst="line">
                  <a:avLst/>
                </a:prstGeom>
                <a:ln w="3175" cap="rnd">
                  <a:solidFill>
                    <a:schemeClr val="bg1">
                      <a:lumMod val="75000"/>
                    </a:schemeClr>
                  </a:solidFill>
                  <a:round/>
                  <a:headEnd type="none"/>
                  <a:tailEnd type="none" w="med" len="med"/>
                </a:ln>
              </p:spPr>
              <p:style>
                <a:lnRef idx="1">
                  <a:schemeClr val="accent1"/>
                </a:lnRef>
                <a:fillRef idx="0">
                  <a:schemeClr val="accent1"/>
                </a:fillRef>
                <a:effectRef idx="0">
                  <a:schemeClr val="accent1"/>
                </a:effectRef>
                <a:fontRef idx="minor">
                  <a:schemeClr val="tx1"/>
                </a:fontRef>
              </p:style>
            </p:cxnSp>
          </p:grpSp>
          <p:cxnSp>
            <p:nvCxnSpPr>
              <p:cNvPr id="16" name="直接连接符 15">
                <a:extLst>
                  <a:ext uri="{FF2B5EF4-FFF2-40B4-BE49-F238E27FC236}">
                    <a16:creationId xmlns:a16="http://schemas.microsoft.com/office/drawing/2014/main" id="{09B41F5C-87F9-41A2-BE99-B418DB6A9AA0}"/>
                  </a:ext>
                </a:extLst>
              </p:cNvPr>
              <p:cNvCxnSpPr>
                <a:cxnSpLocks/>
                <a:stCxn id="39" idx="0"/>
              </p:cNvCxnSpPr>
              <p:nvPr/>
            </p:nvCxnSpPr>
            <p:spPr>
              <a:xfrm flipV="1">
                <a:off x="6819274" y="3004545"/>
                <a:ext cx="10989" cy="757418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cxnSp>
            <p:nvCxnSpPr>
              <p:cNvPr id="17" name="直接连接符 16">
                <a:extLst>
                  <a:ext uri="{FF2B5EF4-FFF2-40B4-BE49-F238E27FC236}">
                    <a16:creationId xmlns:a16="http://schemas.microsoft.com/office/drawing/2014/main" id="{06609AE2-7F8E-495D-943E-1E4C5AE21F2B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6468875" y="2984957"/>
                <a:ext cx="1469086" cy="0"/>
              </a:xfrm>
              <a:prstGeom prst="line">
                <a:avLst/>
              </a:prstGeom>
              <a:ln w="3175" cap="rnd">
                <a:solidFill>
                  <a:schemeClr val="bg1">
                    <a:lumMod val="75000"/>
                  </a:schemeClr>
                </a:solidFill>
                <a:round/>
                <a:headEnd type="none"/>
                <a:tailEnd type="none" w="med" len="med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  <p:sp>
            <p:nvSpPr>
              <p:cNvPr id="2" name="矩形 1">
                <a:extLst>
                  <a:ext uri="{FF2B5EF4-FFF2-40B4-BE49-F238E27FC236}">
                    <a16:creationId xmlns:a16="http://schemas.microsoft.com/office/drawing/2014/main" id="{0BE54157-2840-497C-B66E-E81C718428D9}"/>
                  </a:ext>
                </a:extLst>
              </p:cNvPr>
              <p:cNvSpPr/>
              <p:nvPr/>
            </p:nvSpPr>
            <p:spPr>
              <a:xfrm>
                <a:off x="55008" y="3278009"/>
                <a:ext cx="2459639" cy="622549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r>
                  <a:rPr lang="zh-CN" altLang="en-US" dirty="0"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样本（粪便）收集：胰腺癌组和健康对照组</a:t>
                </a:r>
              </a:p>
            </p:txBody>
          </p:sp>
        </p:grpSp>
        <p:sp>
          <p:nvSpPr>
            <p:cNvPr id="13" name="矩形 12">
              <a:extLst>
                <a:ext uri="{FF2B5EF4-FFF2-40B4-BE49-F238E27FC236}">
                  <a16:creationId xmlns:a16="http://schemas.microsoft.com/office/drawing/2014/main" id="{647ABF47-9AE3-43CE-9410-C5880F9EE34B}"/>
                </a:ext>
              </a:extLst>
            </p:cNvPr>
            <p:cNvSpPr/>
            <p:nvPr/>
          </p:nvSpPr>
          <p:spPr>
            <a:xfrm>
              <a:off x="9671730" y="4256332"/>
              <a:ext cx="2339102" cy="523220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r>
                <a:rPr lang="zh-CN" altLang="en-US" sz="2800" b="1" dirty="0">
                  <a:solidFill>
                    <a:schemeClr val="bg1">
                      <a:lumMod val="50000"/>
                    </a:schemeClr>
                  </a:solidFill>
                  <a:latin typeface="微软雅黑" panose="020B0503020204020204" pitchFamily="34" charset="-122"/>
                  <a:ea typeface="微软雅黑" panose="020B0503020204020204" pitchFamily="34" charset="-122"/>
                </a:rPr>
                <a:t>主要研究内容</a:t>
              </a:r>
            </a:p>
          </p:txBody>
        </p:sp>
        <p:sp>
          <p:nvSpPr>
            <p:cNvPr id="15" name="矩形 14">
              <a:extLst>
                <a:ext uri="{FF2B5EF4-FFF2-40B4-BE49-F238E27FC236}">
                  <a16:creationId xmlns:a16="http://schemas.microsoft.com/office/drawing/2014/main" id="{E6597AA4-CEE9-464B-9A2D-B249CD334850}"/>
                </a:ext>
              </a:extLst>
            </p:cNvPr>
            <p:cNvSpPr/>
            <p:nvPr/>
          </p:nvSpPr>
          <p:spPr>
            <a:xfrm>
              <a:off x="3809429" y="3220041"/>
              <a:ext cx="3117409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宏基因组测序</a:t>
              </a:r>
            </a:p>
          </p:txBody>
        </p:sp>
        <p:sp>
          <p:nvSpPr>
            <p:cNvPr id="30" name="矩形 29">
              <a:extLst>
                <a:ext uri="{FF2B5EF4-FFF2-40B4-BE49-F238E27FC236}">
                  <a16:creationId xmlns:a16="http://schemas.microsoft.com/office/drawing/2014/main" id="{00F0C2AC-7404-4266-867D-30DA8A302141}"/>
                </a:ext>
              </a:extLst>
            </p:cNvPr>
            <p:cNvSpPr/>
            <p:nvPr/>
          </p:nvSpPr>
          <p:spPr>
            <a:xfrm>
              <a:off x="6985295" y="2385094"/>
              <a:ext cx="4382888" cy="646331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r>
                <a:rPr lang="zh-CN" altLang="en-US" dirty="0">
                  <a:latin typeface="微软雅黑" panose="020B0503020204020204" pitchFamily="34" charset="-122"/>
                  <a:ea typeface="微软雅黑" panose="020B0503020204020204" pitchFamily="34" charset="-122"/>
                </a:rPr>
                <a:t>生物信息分析：基因预测、物种注释及差异分析、功能注释</a:t>
              </a:r>
            </a:p>
          </p:txBody>
        </p:sp>
      </p:grpSp>
      <p:sp>
        <p:nvSpPr>
          <p:cNvPr id="31" name="文本占位符 2">
            <a:extLst>
              <a:ext uri="{FF2B5EF4-FFF2-40B4-BE49-F238E27FC236}">
                <a16:creationId xmlns:a16="http://schemas.microsoft.com/office/drawing/2014/main" id="{BF1F17A1-7DD6-414B-A16A-3A34AF3F592E}"/>
              </a:ext>
            </a:extLst>
          </p:cNvPr>
          <p:cNvSpPr txBox="1">
            <a:spLocks/>
          </p:cNvSpPr>
          <p:nvPr/>
        </p:nvSpPr>
        <p:spPr>
          <a:xfrm>
            <a:off x="1281940" y="442956"/>
            <a:ext cx="2558540" cy="65432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algn="ctr">
              <a:buNone/>
            </a:pPr>
            <a:r>
              <a:rPr lang="zh-CN" altLang="en-US" sz="3500" b="1" dirty="0">
                <a:solidFill>
                  <a:schemeClr val="accent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实验流程</a:t>
            </a:r>
          </a:p>
        </p:txBody>
      </p:sp>
    </p:spTree>
    <p:extLst>
      <p:ext uri="{BB962C8B-B14F-4D97-AF65-F5344CB8AC3E}">
        <p14:creationId xmlns:p14="http://schemas.microsoft.com/office/powerpoint/2010/main" val="447431309"/>
      </p:ext>
    </p:extLst>
  </p:cSld>
  <p:clrMapOvr>
    <a:masterClrMapping/>
  </p:clrMapOvr>
  <p:transition spd="slow">
    <p:strips dir="rd"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600</TotalTime>
  <Words>925</Words>
  <Application>Microsoft Macintosh PowerPoint</Application>
  <PresentationFormat>宽屏</PresentationFormat>
  <Paragraphs>134</Paragraphs>
  <Slides>16</Slides>
  <Notes>15</Notes>
  <HiddenSlides>0</HiddenSlides>
  <MMClips>2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23" baseType="lpstr">
      <vt:lpstr>等线</vt:lpstr>
      <vt:lpstr>等线 Light</vt:lpstr>
      <vt:lpstr>黑体</vt:lpstr>
      <vt:lpstr>微软雅黑</vt:lpstr>
      <vt:lpstr>Arial</vt:lpstr>
      <vt:lpstr>Impact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范翔</dc:creator>
  <cp:lastModifiedBy>Microsoft Office 用户</cp:lastModifiedBy>
  <cp:revision>76</cp:revision>
  <dcterms:created xsi:type="dcterms:W3CDTF">2018-04-10T07:16:39Z</dcterms:created>
  <dcterms:modified xsi:type="dcterms:W3CDTF">2018-05-07T10:30:53Z</dcterms:modified>
</cp:coreProperties>
</file>

<file path=docProps/thumbnail.jpeg>
</file>